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notesSlides/notesSlide1.xml" ContentType="application/vnd.openxmlformats-officedocument.presentationml.notesSlide+xml"/>
  <Override PartName="/ppt/tags/tag296.xml" ContentType="application/vnd.openxmlformats-officedocument.presentationml.tags+xml"/>
  <Override PartName="/ppt/notesSlides/notesSlide2.xml" ContentType="application/vnd.openxmlformats-officedocument.presentationml.notesSlide+xml"/>
  <Override PartName="/ppt/tags/tag297.xml" ContentType="application/vnd.openxmlformats-officedocument.presentationml.tags+xml"/>
  <Override PartName="/ppt/notesSlides/notesSlide3.xml" ContentType="application/vnd.openxmlformats-officedocument.presentationml.notesSlide+xml"/>
  <Override PartName="/ppt/tags/tag298.xml" ContentType="application/vnd.openxmlformats-officedocument.presentationml.tags+xml"/>
  <Override PartName="/ppt/tags/tag299.xml" ContentType="application/vnd.openxmlformats-officedocument.presentationml.tags+xml"/>
  <Override PartName="/ppt/notesSlides/notesSlide4.xml" ContentType="application/vnd.openxmlformats-officedocument.presentationml.notesSlide+xml"/>
  <Override PartName="/ppt/tags/tag300.xml" ContentType="application/vnd.openxmlformats-officedocument.presentationml.tags+xml"/>
  <Override PartName="/ppt/tags/tag301.xml" ContentType="application/vnd.openxmlformats-officedocument.presentationml.tags+xml"/>
  <Override PartName="/ppt/notesSlides/notesSlide5.xml" ContentType="application/vnd.openxmlformats-officedocument.presentationml.notesSlide+xml"/>
  <Override PartName="/ppt/tags/tag302.xml" ContentType="application/vnd.openxmlformats-officedocument.presentationml.tags+xml"/>
  <Override PartName="/ppt/tags/tag303.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304.xml" ContentType="application/vnd.openxmlformats-officedocument.presentationml.tags+xml"/>
  <Override PartName="/ppt/notesSlides/notesSlide8.xml" ContentType="application/vnd.openxmlformats-officedocument.presentationml.notesSlide+xml"/>
  <Override PartName="/ppt/tags/tag305.xml" ContentType="application/vnd.openxmlformats-officedocument.presentationml.tags+xml"/>
  <Override PartName="/ppt/notesSlides/notesSlide9.xml" ContentType="application/vnd.openxmlformats-officedocument.presentationml.notesSlide+xml"/>
  <Override PartName="/ppt/tags/tag306.xml" ContentType="application/vnd.openxmlformats-officedocument.presentationml.tags+xml"/>
  <Override PartName="/ppt/notesSlides/notesSlide10.xml" ContentType="application/vnd.openxmlformats-officedocument.presentationml.notesSlide+xml"/>
  <Override PartName="/ppt/tags/tag307.xml" ContentType="application/vnd.openxmlformats-officedocument.presentationml.tags+xml"/>
  <Override PartName="/ppt/notesSlides/notesSlide11.xml" ContentType="application/vnd.openxmlformats-officedocument.presentationml.notesSlide+xml"/>
  <Override PartName="/ppt/tags/tag308.xml" ContentType="application/vnd.openxmlformats-officedocument.presentationml.tags+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p:sldMasterIdLst>
    <p:sldMasterId id="2147484247" r:id="rId72"/>
  </p:sldMasterIdLst>
  <p:notesMasterIdLst>
    <p:notesMasterId r:id="rId86"/>
  </p:notesMasterIdLst>
  <p:handoutMasterIdLst>
    <p:handoutMasterId r:id="rId87"/>
  </p:handoutMasterIdLst>
  <p:sldIdLst>
    <p:sldId id="2147472442" r:id="rId73"/>
    <p:sldId id="2147483175" r:id="rId74"/>
    <p:sldId id="2147483174" r:id="rId75"/>
    <p:sldId id="435" r:id="rId76"/>
    <p:sldId id="258" r:id="rId77"/>
    <p:sldId id="2147483171" r:id="rId78"/>
    <p:sldId id="2147483172" r:id="rId79"/>
    <p:sldId id="2147483149" r:id="rId80"/>
    <p:sldId id="2147483182" r:id="rId81"/>
    <p:sldId id="2147483183" r:id="rId82"/>
    <p:sldId id="639" r:id="rId83"/>
    <p:sldId id="280" r:id="rId84"/>
    <p:sldId id="281" r:id="rId85"/>
  </p:sldIdLst>
  <p:sldSz cx="13404850" cy="7543800"/>
  <p:notesSz cx="6858000" cy="9926638"/>
  <p:custDataLst>
    <p:tags r:id="rId88"/>
  </p:custDataLst>
  <p:defaultTextStyle>
    <a:defPPr>
      <a:defRPr lang="en-US"/>
    </a:defPPr>
    <a:lvl1pPr algn="l" rtl="0" eaLnBrk="0" fontAlgn="base" hangingPunct="0">
      <a:spcBef>
        <a:spcPct val="50000"/>
      </a:spcBef>
      <a:spcAft>
        <a:spcPct val="0"/>
      </a:spcAft>
      <a:defRPr lang="en-GB" kern="1200">
        <a:solidFill>
          <a:schemeClr val="tx1"/>
        </a:solidFill>
        <a:latin typeface="Frutiger 45 Light"/>
        <a:ea typeface="+mn-ea"/>
        <a:cs typeface="+mn-cs"/>
      </a:defRPr>
    </a:lvl1pPr>
    <a:lvl2pPr marL="457200" algn="l" rtl="0" eaLnBrk="0" fontAlgn="base" hangingPunct="0">
      <a:spcBef>
        <a:spcPct val="50000"/>
      </a:spcBef>
      <a:spcAft>
        <a:spcPct val="0"/>
      </a:spcAft>
      <a:defRPr kern="1200">
        <a:solidFill>
          <a:schemeClr val="tx1"/>
        </a:solidFill>
        <a:latin typeface="Frutiger 45 Light" pitchFamily="34" charset="0"/>
        <a:ea typeface="+mn-ea"/>
        <a:cs typeface="+mn-cs"/>
      </a:defRPr>
    </a:lvl2pPr>
    <a:lvl3pPr marL="914400" algn="l" rtl="0" eaLnBrk="0" fontAlgn="base" hangingPunct="0">
      <a:spcBef>
        <a:spcPct val="50000"/>
      </a:spcBef>
      <a:spcAft>
        <a:spcPct val="0"/>
      </a:spcAft>
      <a:defRPr kern="1200">
        <a:solidFill>
          <a:schemeClr val="tx1"/>
        </a:solidFill>
        <a:latin typeface="Frutiger 45 Light" pitchFamily="34" charset="0"/>
        <a:ea typeface="+mn-ea"/>
        <a:cs typeface="+mn-cs"/>
      </a:defRPr>
    </a:lvl3pPr>
    <a:lvl4pPr marL="1371600" algn="l" rtl="0" eaLnBrk="0" fontAlgn="base" hangingPunct="0">
      <a:spcBef>
        <a:spcPct val="50000"/>
      </a:spcBef>
      <a:spcAft>
        <a:spcPct val="0"/>
      </a:spcAft>
      <a:defRPr kern="1200">
        <a:solidFill>
          <a:schemeClr val="tx1"/>
        </a:solidFill>
        <a:latin typeface="Frutiger 45 Light" pitchFamily="34" charset="0"/>
        <a:ea typeface="+mn-ea"/>
        <a:cs typeface="+mn-cs"/>
      </a:defRPr>
    </a:lvl4pPr>
    <a:lvl5pPr marL="1828800" algn="l" rtl="0" eaLnBrk="0" fontAlgn="base" hangingPunct="0">
      <a:spcBef>
        <a:spcPct val="50000"/>
      </a:spcBef>
      <a:spcAft>
        <a:spcPct val="0"/>
      </a:spcAft>
      <a:defRPr kern="1200">
        <a:solidFill>
          <a:schemeClr val="tx1"/>
        </a:solidFill>
        <a:latin typeface="Frutiger 45 Light" pitchFamily="34" charset="0"/>
        <a:ea typeface="+mn-ea"/>
        <a:cs typeface="+mn-cs"/>
      </a:defRPr>
    </a:lvl5pPr>
    <a:lvl6pPr marL="2286000" algn="l" defTabSz="914400" rtl="0" eaLnBrk="1" latinLnBrk="0" hangingPunct="1">
      <a:defRPr kern="1200">
        <a:solidFill>
          <a:schemeClr val="tx1"/>
        </a:solidFill>
        <a:latin typeface="Frutiger 45 Light" pitchFamily="34" charset="0"/>
        <a:ea typeface="+mn-ea"/>
        <a:cs typeface="+mn-cs"/>
      </a:defRPr>
    </a:lvl6pPr>
    <a:lvl7pPr marL="2743200" algn="l" defTabSz="914400" rtl="0" eaLnBrk="1" latinLnBrk="0" hangingPunct="1">
      <a:defRPr kern="1200">
        <a:solidFill>
          <a:schemeClr val="tx1"/>
        </a:solidFill>
        <a:latin typeface="Frutiger 45 Light" pitchFamily="34" charset="0"/>
        <a:ea typeface="+mn-ea"/>
        <a:cs typeface="+mn-cs"/>
      </a:defRPr>
    </a:lvl7pPr>
    <a:lvl8pPr marL="3200400" algn="l" defTabSz="914400" rtl="0" eaLnBrk="1" latinLnBrk="0" hangingPunct="1">
      <a:defRPr kern="1200">
        <a:solidFill>
          <a:schemeClr val="tx1"/>
        </a:solidFill>
        <a:latin typeface="Frutiger 45 Light" pitchFamily="34" charset="0"/>
        <a:ea typeface="+mn-ea"/>
        <a:cs typeface="+mn-cs"/>
      </a:defRPr>
    </a:lvl8pPr>
    <a:lvl9pPr marL="3657600" algn="l" defTabSz="914400" rtl="0" eaLnBrk="1" latinLnBrk="0" hangingPunct="1">
      <a:defRPr kern="1200">
        <a:solidFill>
          <a:schemeClr val="tx1"/>
        </a:solidFill>
        <a:latin typeface="Frutiger 45 Light" pitchFamily="34" charset="0"/>
        <a:ea typeface="+mn-ea"/>
        <a:cs typeface="+mn-cs"/>
      </a:defRPr>
    </a:lvl9pPr>
  </p:defaultTextStyle>
  <p:extLst>
    <p:ext uri="{521415D9-36F7-43E2-AB2F-B90AF26B5E84}">
      <p14:sectionLst xmlns:p14="http://schemas.microsoft.com/office/powerpoint/2010/main">
        <p14:section name="Untitled Section" id="{BB7ECDE6-F665-401E-887D-48AC54C97374}">
          <p14:sldIdLst>
            <p14:sldId id="2147472442"/>
            <p14:sldId id="2147483175"/>
            <p14:sldId id="2147483174"/>
            <p14:sldId id="435"/>
            <p14:sldId id="258"/>
            <p14:sldId id="2147483171"/>
            <p14:sldId id="2147483172"/>
            <p14:sldId id="2147483149"/>
            <p14:sldId id="2147483182"/>
            <p14:sldId id="2147483183"/>
            <p14:sldId id="639"/>
            <p14:sldId id="280"/>
            <p14:sldId id="281"/>
          </p14:sldIdLst>
        </p14:section>
      </p14:sectionLst>
    </p:ext>
    <p:ext uri="{EFAFB233-063F-42B5-8137-9DF3F51BA10A}">
      <p15:sldGuideLst xmlns:p15="http://schemas.microsoft.com/office/powerpoint/2012/main">
        <p15:guide id="1" pos="4222" userDrawn="1">
          <p15:clr>
            <a:srgbClr val="A4A3A4"/>
          </p15:clr>
        </p15:guide>
        <p15:guide id="2" orient="horz" pos="2444" userDrawn="1">
          <p15:clr>
            <a:srgbClr val="A4A3A4"/>
          </p15:clr>
        </p15:guide>
        <p15:guide id="3" pos="1296" userDrawn="1">
          <p15:clr>
            <a:srgbClr val="A4A3A4"/>
          </p15:clr>
        </p15:guide>
        <p15:guide id="4" pos="8078" userDrawn="1">
          <p15:clr>
            <a:srgbClr val="A4A3A4"/>
          </p15:clr>
        </p15:guide>
        <p15:guide id="5" orient="horz" pos="607" userDrawn="1">
          <p15:clr>
            <a:srgbClr val="A4A3A4"/>
          </p15:clr>
        </p15:guide>
        <p15:guide id="6" orient="horz" pos="1242" userDrawn="1">
          <p15:clr>
            <a:srgbClr val="A4A3A4"/>
          </p15:clr>
        </p15:guide>
        <p15:guide id="7" orient="horz" pos="4077" userDrawn="1">
          <p15:clr>
            <a:srgbClr val="A4A3A4"/>
          </p15:clr>
        </p15:guide>
        <p15:guide id="8" orient="horz" pos="1333" userDrawn="1">
          <p15:clr>
            <a:srgbClr val="A4A3A4"/>
          </p15:clr>
        </p15:guide>
        <p15:guide id="9" pos="366" userDrawn="1">
          <p15:clr>
            <a:srgbClr val="A4A3A4"/>
          </p15:clr>
        </p15:guide>
        <p15:guide id="10" pos="3746" userDrawn="1">
          <p15:clr>
            <a:srgbClr val="A4A3A4"/>
          </p15:clr>
        </p15:guide>
        <p15:guide id="11" pos="4698" userDrawn="1">
          <p15:clr>
            <a:srgbClr val="A4A3A4"/>
          </p15:clr>
        </p15:guide>
        <p15:guide id="12" orient="horz" pos="1582" userDrawn="1">
          <p15:clr>
            <a:srgbClr val="A4A3A4"/>
          </p15:clr>
        </p15:guide>
      </p15:sldGuideLst>
    </p:ext>
    <p:ext uri="{2D200454-40CA-4A62-9FC3-DE9A4176ACB9}">
      <p15:notesGuideLst xmlns:p15="http://schemas.microsoft.com/office/powerpoint/2012/main">
        <p15:guide id="1" orient="horz" pos="3125" userDrawn="1">
          <p15:clr>
            <a:srgbClr val="A4A3A4"/>
          </p15:clr>
        </p15:guide>
        <p15:guide id="2" pos="2160" userDrawn="1">
          <p15:clr>
            <a:srgbClr val="A4A3A4"/>
          </p15:clr>
        </p15:guide>
      </p15:notesGuideLst>
    </p:ext>
    <p:ext uri="{50385BFA-195E-4E9F-9E8A-86900EEC6D5D}">
      <p14:sectionPr xmlns:p14="http://schemas.microsoft.com/office/powerpoint/2007/7/12/main" xmlns:p15="http://schemas.microsoft.com/office/powerpoint/2012/main" xmlns="">
        <p14:section name="Default Section" slideIdLst="263 258" id="{5C98BB79-27BD-4380-8FA2-F2C40EBD185D}"/>
        <p14:section name="Untitled Section" slideIdLst="259 260" id="{8481DB14-7621-4777-BF9D-F7FFE0D6D9F9}"/>
        <p14:section name="Untitled Section" slideIdLst="261 262" id="{0424402B-84E0-4D5B-9C91-9D6D21E09A56}"/>
      </p14:sectionPr>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scaleToFitPaper="1"/>
  <p:showPr loop="1"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98E2C"/>
    <a:srgbClr val="FF0000"/>
    <a:srgbClr val="8E8D83"/>
    <a:srgbClr val="FFE5E7"/>
    <a:srgbClr val="BD000C"/>
    <a:srgbClr val="879420"/>
    <a:srgbClr val="EBF1BD"/>
    <a:srgbClr val="747474"/>
    <a:srgbClr val="F2F2F2"/>
    <a:srgbClr val="4040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D5ABB26-0587-4C30-8999-92F81FD0307C}">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814" autoAdjust="0"/>
    <p:restoredTop sz="89879" autoAdjust="0"/>
  </p:normalViewPr>
  <p:slideViewPr>
    <p:cSldViewPr snapToObjects="1">
      <p:cViewPr varScale="1">
        <p:scale>
          <a:sx n="103" d="100"/>
          <a:sy n="103" d="100"/>
        </p:scale>
        <p:origin x="1686" y="312"/>
      </p:cViewPr>
      <p:guideLst>
        <p:guide pos="4222"/>
        <p:guide orient="horz" pos="2444"/>
        <p:guide pos="1296"/>
        <p:guide pos="8078"/>
        <p:guide orient="horz" pos="607"/>
        <p:guide orient="horz" pos="1242"/>
        <p:guide orient="horz" pos="4077"/>
        <p:guide orient="horz" pos="1333"/>
        <p:guide pos="366"/>
        <p:guide pos="3746"/>
        <p:guide pos="4698"/>
        <p:guide orient="horz" pos="158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50" d="100"/>
        <a:sy n="150" d="100"/>
      </p:scale>
      <p:origin x="0" y="0"/>
    </p:cViewPr>
  </p:sorterViewPr>
  <p:notesViewPr>
    <p:cSldViewPr snapToObjects="1">
      <p:cViewPr varScale="1">
        <p:scale>
          <a:sx n="108" d="100"/>
          <a:sy n="108" d="100"/>
        </p:scale>
        <p:origin x="7872" y="126"/>
      </p:cViewPr>
      <p:guideLst>
        <p:guide orient="horz" pos="3125"/>
        <p:guide pos="2160"/>
      </p:guideLst>
    </p:cSldViewPr>
  </p:notesViewPr>
  <p:gridSpacing cx="36004" cy="36004"/>
</p:viewPr>
</file>

<file path=ppt/_rels/presentation.xml.rels><?xml version="1.0" encoding="UTF-8" standalone="yes"?>
<Relationships xmlns="http://schemas.openxmlformats.org/package/2006/relationships"><Relationship Id="rId26" Type="http://schemas.openxmlformats.org/officeDocument/2006/relationships/customXml" Target="../customXml/item26.xm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customXml" Target="../customXml/item63.xml"/><Relationship Id="rId68" Type="http://schemas.openxmlformats.org/officeDocument/2006/relationships/customXml" Target="../customXml/item68.xml"/><Relationship Id="rId84" Type="http://schemas.openxmlformats.org/officeDocument/2006/relationships/slide" Target="slides/slide12.xml"/><Relationship Id="rId89" Type="http://schemas.openxmlformats.org/officeDocument/2006/relationships/presProps" Target="presProps.xml"/><Relationship Id="rId16" Type="http://schemas.openxmlformats.org/officeDocument/2006/relationships/customXml" Target="../customXml/item16.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slide" Target="slides/slide2.xml"/><Relationship Id="rId79" Type="http://schemas.openxmlformats.org/officeDocument/2006/relationships/slide" Target="slides/slide7.xml"/><Relationship Id="rId5" Type="http://schemas.openxmlformats.org/officeDocument/2006/relationships/customXml" Target="../customXml/item5.xml"/><Relationship Id="rId90" Type="http://schemas.openxmlformats.org/officeDocument/2006/relationships/viewProps" Target="viewProps.xml"/><Relationship Id="rId14" Type="http://schemas.openxmlformats.org/officeDocument/2006/relationships/customXml" Target="../customXml/item14.xml"/><Relationship Id="rId22" Type="http://schemas.openxmlformats.org/officeDocument/2006/relationships/customXml" Target="../customXml/item22.xml"/><Relationship Id="rId27" Type="http://schemas.openxmlformats.org/officeDocument/2006/relationships/customXml" Target="../customXml/item27.xml"/><Relationship Id="rId30" Type="http://schemas.openxmlformats.org/officeDocument/2006/relationships/customXml" Target="../customXml/item30.xml"/><Relationship Id="rId35" Type="http://schemas.openxmlformats.org/officeDocument/2006/relationships/customXml" Target="../customXml/item35.xml"/><Relationship Id="rId43" Type="http://schemas.openxmlformats.org/officeDocument/2006/relationships/customXml" Target="../customXml/item43.xml"/><Relationship Id="rId48" Type="http://schemas.openxmlformats.org/officeDocument/2006/relationships/customXml" Target="../customXml/item48.xml"/><Relationship Id="rId56" Type="http://schemas.openxmlformats.org/officeDocument/2006/relationships/customXml" Target="../customXml/item56.xml"/><Relationship Id="rId64" Type="http://schemas.openxmlformats.org/officeDocument/2006/relationships/customXml" Target="../customXml/item64.xml"/><Relationship Id="rId69" Type="http://schemas.openxmlformats.org/officeDocument/2006/relationships/customXml" Target="../customXml/item69.xml"/><Relationship Id="rId77" Type="http://schemas.openxmlformats.org/officeDocument/2006/relationships/slide" Target="slides/slide5.xm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slideMaster" Target="slideMasters/slideMaster1.xml"/><Relationship Id="rId80" Type="http://schemas.openxmlformats.org/officeDocument/2006/relationships/slide" Target="slides/slide8.xml"/><Relationship Id="rId85" Type="http://schemas.openxmlformats.org/officeDocument/2006/relationships/slide" Target="slides/slide13.xml"/><Relationship Id="rId3" Type="http://schemas.openxmlformats.org/officeDocument/2006/relationships/customXml" Target="../customXml/item3.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customXml" Target="../customXml/item33.xml"/><Relationship Id="rId38" Type="http://schemas.openxmlformats.org/officeDocument/2006/relationships/customXml" Target="../customXml/item38.xml"/><Relationship Id="rId46" Type="http://schemas.openxmlformats.org/officeDocument/2006/relationships/customXml" Target="../customXml/item46.xml"/><Relationship Id="rId59" Type="http://schemas.openxmlformats.org/officeDocument/2006/relationships/customXml" Target="../customXml/item59.xml"/><Relationship Id="rId67" Type="http://schemas.openxmlformats.org/officeDocument/2006/relationships/customXml" Target="../customXml/item67.xml"/><Relationship Id="rId20" Type="http://schemas.openxmlformats.org/officeDocument/2006/relationships/customXml" Target="../customXml/item20.xml"/><Relationship Id="rId41" Type="http://schemas.openxmlformats.org/officeDocument/2006/relationships/customXml" Target="../customXml/item41.xml"/><Relationship Id="rId54" Type="http://schemas.openxmlformats.org/officeDocument/2006/relationships/customXml" Target="../customXml/item54.xml"/><Relationship Id="rId62" Type="http://schemas.openxmlformats.org/officeDocument/2006/relationships/customXml" Target="../customXml/item62.xml"/><Relationship Id="rId70" Type="http://schemas.openxmlformats.org/officeDocument/2006/relationships/customXml" Target="../customXml/item70.xml"/><Relationship Id="rId75" Type="http://schemas.openxmlformats.org/officeDocument/2006/relationships/slide" Target="slides/slide3.xml"/><Relationship Id="rId83" Type="http://schemas.openxmlformats.org/officeDocument/2006/relationships/slide" Target="slides/slide11.xml"/><Relationship Id="rId88" Type="http://schemas.openxmlformats.org/officeDocument/2006/relationships/tags" Target="tags/tag1.xml"/><Relationship Id="rId9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customXml" Target="../customXml/item6.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customXml" Target="../customXml/item36.xml"/><Relationship Id="rId49" Type="http://schemas.openxmlformats.org/officeDocument/2006/relationships/customXml" Target="../customXml/item49.xml"/><Relationship Id="rId57" Type="http://schemas.openxmlformats.org/officeDocument/2006/relationships/customXml" Target="../customXml/item57.xml"/><Relationship Id="rId10" Type="http://schemas.openxmlformats.org/officeDocument/2006/relationships/customXml" Target="../customXml/item10.xml"/><Relationship Id="rId31" Type="http://schemas.openxmlformats.org/officeDocument/2006/relationships/customXml" Target="../customXml/item31.xml"/><Relationship Id="rId44" Type="http://schemas.openxmlformats.org/officeDocument/2006/relationships/customXml" Target="../customXml/item44.xml"/><Relationship Id="rId52" Type="http://schemas.openxmlformats.org/officeDocument/2006/relationships/customXml" Target="../customXml/item52.xml"/><Relationship Id="rId60" Type="http://schemas.openxmlformats.org/officeDocument/2006/relationships/customXml" Target="../customXml/item60.xml"/><Relationship Id="rId65" Type="http://schemas.openxmlformats.org/officeDocument/2006/relationships/customXml" Target="../customXml/item65.xml"/><Relationship Id="rId73" Type="http://schemas.openxmlformats.org/officeDocument/2006/relationships/slide" Target="slides/slide1.xml"/><Relationship Id="rId78" Type="http://schemas.openxmlformats.org/officeDocument/2006/relationships/slide" Target="slides/slide6.xml"/><Relationship Id="rId81" Type="http://schemas.openxmlformats.org/officeDocument/2006/relationships/slide" Target="slides/slide9.xml"/><Relationship Id="rId86"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customXml" Target="../customXml/item9.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slide" Target="slides/slide4.xm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tableStyles" Target="tableStyles.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handoutMaster" Target="handoutMasters/handoutMaster1.xml"/><Relationship Id="rId61" Type="http://schemas.openxmlformats.org/officeDocument/2006/relationships/customXml" Target="../customXml/item61.xml"/><Relationship Id="rId82" Type="http://schemas.openxmlformats.org/officeDocument/2006/relationships/slide" Target="slides/slide10.xml"/><Relationship Id="rId19" Type="http://schemas.openxmlformats.org/officeDocument/2006/relationships/customXml" Target="../customXml/item1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43" name="Rectangle 3"/>
          <p:cNvSpPr>
            <a:spLocks noGrp="1" noChangeArrowheads="1"/>
          </p:cNvSpPr>
          <p:nvPr>
            <p:ph type="dt" sz="quarter" idx="1"/>
          </p:nvPr>
        </p:nvSpPr>
        <p:spPr bwMode="auto">
          <a:xfrm>
            <a:off x="6834594" y="0"/>
            <a:ext cx="65" cy="184666"/>
          </a:xfrm>
          <a:prstGeom prst="rect">
            <a:avLst/>
          </a:prstGeom>
          <a:noFill/>
          <a:ln w="28575">
            <a:noFill/>
            <a:miter lim="800000"/>
            <a:headEnd/>
            <a:tailEnd/>
          </a:ln>
          <a:effectLst/>
        </p:spPr>
        <p:txBody>
          <a:bodyPr vert="horz" wrap="none" lIns="0" tIns="0" rIns="0" bIns="0" numCol="1" anchor="t" anchorCtr="0" compatLnSpc="1">
            <a:prstTxWarp prst="textNoShape">
              <a:avLst/>
            </a:prstTxWarp>
            <a:spAutoFit/>
          </a:bodyPr>
          <a:lstStyle>
            <a:lvl1pPr algn="r" defTabSz="888217">
              <a:defRPr sz="1200">
                <a:latin typeface="Arial Unicode MS" pitchFamily="34" charset="-128"/>
                <a:ea typeface="Arial Unicode MS" pitchFamily="34" charset="-128"/>
                <a:cs typeface="Arial Unicode MS" pitchFamily="34" charset="-128"/>
              </a:defRPr>
            </a:lvl1pPr>
          </a:lstStyle>
          <a:p>
            <a:endParaRPr lang="en-US" altLang="zh-TW" dirty="0"/>
          </a:p>
        </p:txBody>
      </p:sp>
      <p:sp>
        <p:nvSpPr>
          <p:cNvPr id="112644" name="Rectangle 4"/>
          <p:cNvSpPr>
            <a:spLocks noGrp="1" noChangeArrowheads="1"/>
          </p:cNvSpPr>
          <p:nvPr>
            <p:ph type="ftr" sz="quarter" idx="2"/>
          </p:nvPr>
        </p:nvSpPr>
        <p:spPr bwMode="auto">
          <a:xfrm>
            <a:off x="2" y="9704622"/>
            <a:ext cx="65" cy="184666"/>
          </a:xfrm>
          <a:prstGeom prst="rect">
            <a:avLst/>
          </a:prstGeom>
          <a:noFill/>
          <a:ln w="28575">
            <a:noFill/>
            <a:miter lim="800000"/>
            <a:headEnd/>
            <a:tailEnd/>
          </a:ln>
          <a:effectLst/>
        </p:spPr>
        <p:txBody>
          <a:bodyPr vert="horz" wrap="none" lIns="0" tIns="0" rIns="0" bIns="0" numCol="1" anchor="b" anchorCtr="0" compatLnSpc="1">
            <a:prstTxWarp prst="textNoShape">
              <a:avLst/>
            </a:prstTxWarp>
            <a:spAutoFit/>
          </a:bodyPr>
          <a:lstStyle>
            <a:lvl1pPr defTabSz="888217">
              <a:defRPr sz="1200">
                <a:latin typeface="Arial Unicode MS" pitchFamily="34" charset="-128"/>
                <a:ea typeface="Arial Unicode MS" pitchFamily="34" charset="-128"/>
                <a:cs typeface="Arial Unicode MS" pitchFamily="34" charset="-128"/>
              </a:defRPr>
            </a:lvl1pPr>
          </a:lstStyle>
          <a:p>
            <a:endParaRPr lang="en-US" altLang="zh-TW" dirty="0"/>
          </a:p>
        </p:txBody>
      </p:sp>
      <p:sp>
        <p:nvSpPr>
          <p:cNvPr id="112645" name="Rectangle 5"/>
          <p:cNvSpPr>
            <a:spLocks noGrp="1" noChangeArrowheads="1"/>
          </p:cNvSpPr>
          <p:nvPr>
            <p:ph type="sldNum" sz="quarter" idx="3"/>
          </p:nvPr>
        </p:nvSpPr>
        <p:spPr bwMode="auto">
          <a:xfrm>
            <a:off x="6526882" y="9704623"/>
            <a:ext cx="307777" cy="184666"/>
          </a:xfrm>
          <a:prstGeom prst="rect">
            <a:avLst/>
          </a:prstGeom>
          <a:noFill/>
          <a:ln w="28575">
            <a:noFill/>
            <a:miter lim="800000"/>
            <a:headEnd/>
            <a:tailEnd/>
          </a:ln>
          <a:effectLst/>
        </p:spPr>
        <p:txBody>
          <a:bodyPr vert="horz" wrap="none" lIns="0" tIns="0" rIns="0" bIns="0" numCol="1" anchor="b" anchorCtr="0" compatLnSpc="1">
            <a:prstTxWarp prst="textNoShape">
              <a:avLst/>
            </a:prstTxWarp>
            <a:spAutoFit/>
          </a:bodyPr>
          <a:lstStyle>
            <a:lvl1pPr algn="r" defTabSz="888217">
              <a:defRPr sz="1200">
                <a:latin typeface="Arial Unicode MS" pitchFamily="34" charset="-128"/>
                <a:ea typeface="Arial Unicode MS" pitchFamily="34" charset="-128"/>
                <a:cs typeface="Arial Unicode MS" pitchFamily="34" charset="-128"/>
              </a:defRPr>
            </a:lvl1pPr>
          </a:lstStyle>
          <a:p>
            <a:fld id="{23696B7D-EF83-44B5-82B1-48F110CC46E5}" type="slidenum">
              <a:rPr lang="zh-TW" altLang="en-US"/>
              <a:pPr/>
              <a:t>‹#›</a:t>
            </a:fld>
            <a:endParaRPr lang="en-US" altLang="zh-TW" dirty="0"/>
          </a:p>
        </p:txBody>
      </p:sp>
    </p:spTree>
    <p:extLst>
      <p:ext uri="{BB962C8B-B14F-4D97-AF65-F5344CB8AC3E}">
        <p14:creationId xmlns:p14="http://schemas.microsoft.com/office/powerpoint/2010/main" val="4530269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4" name="Rectangle 4"/>
          <p:cNvSpPr>
            <a:spLocks noGrp="1" noRot="1" noChangeAspect="1" noChangeArrowheads="1" noTextEdit="1"/>
          </p:cNvSpPr>
          <p:nvPr>
            <p:ph type="sldImg" idx="2"/>
          </p:nvPr>
        </p:nvSpPr>
        <p:spPr bwMode="auto">
          <a:xfrm>
            <a:off x="665593" y="374101"/>
            <a:ext cx="4572000" cy="2573994"/>
          </a:xfrm>
          <a:prstGeom prst="rect">
            <a:avLst/>
          </a:prstGeom>
          <a:noFill/>
          <a:ln w="9525">
            <a:solidFill>
              <a:srgbClr val="000000"/>
            </a:solidFill>
            <a:miter lim="800000"/>
            <a:headEnd/>
            <a:tailEnd/>
          </a:ln>
          <a:effectLst/>
        </p:spPr>
      </p:sp>
      <p:sp>
        <p:nvSpPr>
          <p:cNvPr id="10245" name="Rectangle 5"/>
          <p:cNvSpPr>
            <a:spLocks noGrp="1" noChangeArrowheads="1"/>
          </p:cNvSpPr>
          <p:nvPr>
            <p:ph type="body" sz="quarter" idx="3"/>
          </p:nvPr>
        </p:nvSpPr>
        <p:spPr bwMode="auto">
          <a:xfrm>
            <a:off x="667594" y="3493933"/>
            <a:ext cx="5820041" cy="5684006"/>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altLang="zh-TW" dirty="0"/>
              <a:t>Click to edit Master text styles</a:t>
            </a:r>
          </a:p>
          <a:p>
            <a:pPr lvl="1"/>
            <a:r>
              <a:rPr lang="en-US" altLang="zh-TW" dirty="0"/>
              <a:t>Second level</a:t>
            </a:r>
          </a:p>
          <a:p>
            <a:pPr lvl="2"/>
            <a:r>
              <a:rPr lang="en-US" altLang="zh-TW" dirty="0"/>
              <a:t>Third level</a:t>
            </a:r>
          </a:p>
          <a:p>
            <a:pPr lvl="3"/>
            <a:r>
              <a:rPr lang="en-US" altLang="zh-TW" dirty="0"/>
              <a:t>Fourth level</a:t>
            </a:r>
          </a:p>
          <a:p>
            <a:pPr lvl="4"/>
            <a:r>
              <a:rPr lang="en-US" altLang="zh-TW" dirty="0"/>
              <a:t>Fifth level</a:t>
            </a:r>
          </a:p>
        </p:txBody>
      </p:sp>
      <p:sp>
        <p:nvSpPr>
          <p:cNvPr id="10247" name="Rectangle 7"/>
          <p:cNvSpPr>
            <a:spLocks noGrp="1" noChangeArrowheads="1"/>
          </p:cNvSpPr>
          <p:nvPr>
            <p:ph type="sldNum" sz="quarter" idx="5"/>
          </p:nvPr>
        </p:nvSpPr>
        <p:spPr bwMode="auto">
          <a:xfrm>
            <a:off x="3716112" y="9432598"/>
            <a:ext cx="2973823" cy="446504"/>
          </a:xfrm>
          <a:prstGeom prst="rect">
            <a:avLst/>
          </a:prstGeom>
          <a:noFill/>
          <a:ln w="9525">
            <a:noFill/>
            <a:miter lim="800000"/>
            <a:headEnd/>
            <a:tailEnd/>
          </a:ln>
          <a:effectLst/>
        </p:spPr>
        <p:txBody>
          <a:bodyPr vert="horz" wrap="square" lIns="20034" tIns="0" rIns="20034" bIns="0" numCol="1" anchor="b" anchorCtr="0" compatLnSpc="1">
            <a:prstTxWarp prst="textNoShape">
              <a:avLst/>
            </a:prstTxWarp>
          </a:bodyPr>
          <a:lstStyle>
            <a:lvl1pPr algn="r" defTabSz="953480">
              <a:spcBef>
                <a:spcPct val="0"/>
              </a:spcBef>
              <a:defRPr sz="1100">
                <a:ea typeface="Arial Unicode MS" pitchFamily="34" charset="-128"/>
                <a:cs typeface="Arial Unicode MS" pitchFamily="34" charset="-128"/>
              </a:defRPr>
            </a:lvl1pPr>
          </a:lstStyle>
          <a:p>
            <a:fld id="{2A45EEF0-2412-4E74-8042-71FA5C916756}" type="slidenum">
              <a:rPr lang="zh-TW" altLang="en-US"/>
              <a:pPr/>
              <a:t>‹#›</a:t>
            </a:fld>
            <a:endParaRPr lang="en-US" altLang="zh-TW" dirty="0"/>
          </a:p>
        </p:txBody>
      </p:sp>
      <p:sp>
        <p:nvSpPr>
          <p:cNvPr id="10248" name="Line 8"/>
          <p:cNvSpPr>
            <a:spLocks noChangeShapeType="1"/>
          </p:cNvSpPr>
          <p:nvPr/>
        </p:nvSpPr>
        <p:spPr bwMode="gray">
          <a:xfrm>
            <a:off x="667593" y="3346230"/>
            <a:ext cx="5795142" cy="0"/>
          </a:xfrm>
          <a:prstGeom prst="line">
            <a:avLst/>
          </a:prstGeom>
          <a:noFill/>
          <a:ln w="25400">
            <a:solidFill>
              <a:schemeClr val="bg2"/>
            </a:solidFill>
            <a:round/>
            <a:headEnd type="none" w="sm" len="sm"/>
            <a:tailEnd type="none" w="sm" len="sm"/>
          </a:ln>
          <a:effectLst/>
        </p:spPr>
        <p:txBody>
          <a:bodyPr wrap="none" lIns="91687" tIns="45843" rIns="91687" bIns="45843" anchor="ctr"/>
          <a:lstStyle/>
          <a:p>
            <a:endParaRPr lang="en-US" dirty="0"/>
          </a:p>
        </p:txBody>
      </p:sp>
    </p:spTree>
    <p:extLst>
      <p:ext uri="{BB962C8B-B14F-4D97-AF65-F5344CB8AC3E}">
        <p14:creationId xmlns:p14="http://schemas.microsoft.com/office/powerpoint/2010/main" val="319776899"/>
      </p:ext>
    </p:extLst>
  </p:cSld>
  <p:clrMap bg1="lt1" tx1="dk1" bg2="lt2" tx2="dk2" accent1="accent1" accent2="accent2" accent3="accent3" accent4="accent4" accent5="accent5" accent6="accent6" hlink="hlink" folHlink="folHlink"/>
  <p:notesStyle>
    <a:lvl1pPr marL="193675" indent="-193675" algn="l" rtl="0" eaLnBrk="0" fontAlgn="base" hangingPunct="0">
      <a:spcBef>
        <a:spcPct val="30000"/>
      </a:spcBef>
      <a:spcAft>
        <a:spcPct val="0"/>
      </a:spcAft>
      <a:buClr>
        <a:srgbClr val="FF0000"/>
      </a:buClr>
      <a:buSzPct val="100000"/>
      <a:buFont typeface="Frutiger 55 Roman" pitchFamily="34" charset="0"/>
      <a:buChar char="•"/>
      <a:defRPr sz="1200" kern="1200">
        <a:solidFill>
          <a:schemeClr val="tx1"/>
        </a:solidFill>
        <a:latin typeface="Frutiger 55 Roman" pitchFamily="34" charset="0"/>
        <a:ea typeface="+mn-ea"/>
        <a:cs typeface="+mn-cs"/>
      </a:defRPr>
    </a:lvl1pPr>
    <a:lvl2pPr marL="563563" indent="-179388" algn="l" rtl="0" eaLnBrk="0" fontAlgn="base" hangingPunct="0">
      <a:spcBef>
        <a:spcPct val="30000"/>
      </a:spcBef>
      <a:spcAft>
        <a:spcPct val="0"/>
      </a:spcAft>
      <a:buSzPct val="80000"/>
      <a:buChar char="—"/>
      <a:defRPr sz="1200" kern="1200">
        <a:solidFill>
          <a:schemeClr val="tx1"/>
        </a:solidFill>
        <a:latin typeface="Frutiger 55 Roman" pitchFamily="34" charset="0"/>
        <a:ea typeface="+mn-ea"/>
        <a:cs typeface="+mn-cs"/>
      </a:defRPr>
    </a:lvl2pPr>
    <a:lvl3pPr marL="947738" indent="-193675" algn="l" rtl="0" eaLnBrk="0" fontAlgn="base" hangingPunct="0">
      <a:spcBef>
        <a:spcPct val="30000"/>
      </a:spcBef>
      <a:spcAft>
        <a:spcPct val="0"/>
      </a:spcAft>
      <a:buSzPct val="85000"/>
      <a:buChar char="–"/>
      <a:defRPr sz="1200" kern="1200">
        <a:solidFill>
          <a:schemeClr val="tx1"/>
        </a:solidFill>
        <a:latin typeface="Frutiger 55 Roman" pitchFamily="34" charset="0"/>
        <a:ea typeface="+mn-ea"/>
        <a:cs typeface="+mn-cs"/>
      </a:defRPr>
    </a:lvl3pPr>
    <a:lvl4pPr marL="1341438" indent="-203200" algn="l" rtl="0" eaLnBrk="0" fontAlgn="base" hangingPunct="0">
      <a:spcBef>
        <a:spcPct val="30000"/>
      </a:spcBef>
      <a:spcAft>
        <a:spcPct val="0"/>
      </a:spcAft>
      <a:buSzPct val="85000"/>
      <a:buChar char="–"/>
      <a:defRPr sz="1200" kern="1200">
        <a:solidFill>
          <a:schemeClr val="tx1"/>
        </a:solidFill>
        <a:latin typeface="Frutiger 55 Roman" pitchFamily="34" charset="0"/>
        <a:ea typeface="+mn-ea"/>
        <a:cs typeface="+mn-cs"/>
      </a:defRPr>
    </a:lvl4pPr>
    <a:lvl5pPr marL="1711325" indent="-179388" algn="l" rtl="0" eaLnBrk="0" fontAlgn="base" hangingPunct="0">
      <a:spcBef>
        <a:spcPct val="30000"/>
      </a:spcBef>
      <a:spcAft>
        <a:spcPct val="0"/>
      </a:spcAft>
      <a:buSzPct val="85000"/>
      <a:buChar char="–"/>
      <a:defRPr sz="1200" kern="1200">
        <a:solidFill>
          <a:schemeClr val="tx1"/>
        </a:solidFill>
        <a:latin typeface="Frutiger 55 Roman"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3575" y="571500"/>
            <a:ext cx="4572000" cy="2573338"/>
          </a:xfrm>
        </p:spPr>
      </p:sp>
      <p:sp>
        <p:nvSpPr>
          <p:cNvPr id="3" name="Notes Placeholder 2"/>
          <p:cNvSpPr>
            <a:spLocks noGrp="1"/>
          </p:cNvSpPr>
          <p:nvPr>
            <p:ph type="body" idx="1"/>
          </p:nvPr>
        </p:nvSpPr>
        <p:spPr/>
        <p:txBody>
          <a:bodyPr/>
          <a:lstStyle/>
          <a:p>
            <a:endParaRPr lang="de-CH" dirty="0"/>
          </a:p>
        </p:txBody>
      </p:sp>
      <p:sp>
        <p:nvSpPr>
          <p:cNvPr id="4" name="Slide Number Placeholder 3"/>
          <p:cNvSpPr>
            <a:spLocks noGrp="1"/>
          </p:cNvSpPr>
          <p:nvPr>
            <p:ph type="sldNum" sz="quarter" idx="10"/>
          </p:nvPr>
        </p:nvSpPr>
        <p:spPr/>
        <p:txBody>
          <a:bodyPr/>
          <a:lstStyle/>
          <a:p>
            <a:fld id="{2A45EEF0-2412-4E74-8042-71FA5C916756}" type="slidenum">
              <a:rPr lang="de-CH" altLang="zh-TW" smtClean="0">
                <a:solidFill>
                  <a:prstClr val="black"/>
                </a:solidFill>
              </a:rPr>
              <a:pPr/>
              <a:t>0</a:t>
            </a:fld>
            <a:endParaRPr lang="de-CH" altLang="zh-TW" dirty="0">
              <a:solidFill>
                <a:prstClr val="black"/>
              </a:solidFill>
            </a:endParaRPr>
          </a:p>
        </p:txBody>
      </p:sp>
    </p:spTree>
    <p:extLst>
      <p:ext uri="{BB962C8B-B14F-4D97-AF65-F5344CB8AC3E}">
        <p14:creationId xmlns:p14="http://schemas.microsoft.com/office/powerpoint/2010/main" val="40798349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166688" y="268288"/>
            <a:ext cx="4900613" cy="2757487"/>
          </a:xfrm>
        </p:spPr>
      </p:sp>
      <p:sp>
        <p:nvSpPr>
          <p:cNvPr id="3" name="Notizenplatzhalt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36306175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5163" y="374650"/>
            <a:ext cx="4572000" cy="2573338"/>
          </a:xfrm>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5"/>
          </p:nvPr>
        </p:nvSpPr>
        <p:spPr/>
        <p:txBody>
          <a:bodyPr/>
          <a:lstStyle/>
          <a:p>
            <a:fld id="{2A45EEF0-2412-4E74-8042-71FA5C916756}" type="slidenum">
              <a:rPr lang="zh-TW" altLang="en-US"/>
              <a:pPr/>
              <a:t>11</a:t>
            </a:fld>
            <a:endParaRPr lang="en-US" altLang="zh-TW" dirty="0"/>
          </a:p>
        </p:txBody>
      </p:sp>
    </p:spTree>
    <p:extLst>
      <p:ext uri="{BB962C8B-B14F-4D97-AF65-F5344CB8AC3E}">
        <p14:creationId xmlns:p14="http://schemas.microsoft.com/office/powerpoint/2010/main" val="3859996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5163" y="374650"/>
            <a:ext cx="4572000" cy="257333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45EEF0-2412-4E74-8042-71FA5C916756}" type="slidenum">
              <a:rPr lang="zh-TW" altLang="en-US"/>
              <a:pPr/>
              <a:t>12</a:t>
            </a:fld>
            <a:endParaRPr lang="en-US" altLang="zh-TW" dirty="0"/>
          </a:p>
        </p:txBody>
      </p:sp>
    </p:spTree>
    <p:extLst>
      <p:ext uri="{BB962C8B-B14F-4D97-AF65-F5344CB8AC3E}">
        <p14:creationId xmlns:p14="http://schemas.microsoft.com/office/powerpoint/2010/main" val="641967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DE7C88-ECCA-3B0E-3BC9-A6431491BA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E1218E-DAF2-72DC-24B2-C4872E98FD25}"/>
              </a:ext>
            </a:extLst>
          </p:cNvPr>
          <p:cNvSpPr>
            <a:spLocks noGrp="1" noRot="1" noChangeAspect="1"/>
          </p:cNvSpPr>
          <p:nvPr>
            <p:ph type="sldImg"/>
          </p:nvPr>
        </p:nvSpPr>
        <p:spPr>
          <a:xfrm>
            <a:off x="665163" y="374650"/>
            <a:ext cx="4572000" cy="2573338"/>
          </a:xfrm>
        </p:spPr>
      </p:sp>
      <p:sp>
        <p:nvSpPr>
          <p:cNvPr id="3" name="Notes Placeholder 2">
            <a:extLst>
              <a:ext uri="{FF2B5EF4-FFF2-40B4-BE49-F238E27FC236}">
                <a16:creationId xmlns:a16="http://schemas.microsoft.com/office/drawing/2014/main" id="{C9B89113-256C-91CA-4A5A-0E9E656E0F7E}"/>
              </a:ext>
            </a:extLst>
          </p:cNvPr>
          <p:cNvSpPr>
            <a:spLocks noGrp="1"/>
          </p:cNvSpPr>
          <p:nvPr>
            <p:ph type="body" idx="1"/>
          </p:nvPr>
        </p:nvSpPr>
        <p:spPr/>
        <p:txBody>
          <a:bodyPr/>
          <a:lstStyle/>
          <a:p>
            <a:pPr marL="0" indent="0">
              <a:buNone/>
            </a:pPr>
            <a:endParaRPr lang="de-CH" dirty="0"/>
          </a:p>
        </p:txBody>
      </p:sp>
      <p:sp>
        <p:nvSpPr>
          <p:cNvPr id="4" name="Slide Number Placeholder 3">
            <a:extLst>
              <a:ext uri="{FF2B5EF4-FFF2-40B4-BE49-F238E27FC236}">
                <a16:creationId xmlns:a16="http://schemas.microsoft.com/office/drawing/2014/main" id="{1D369A87-CA31-CA16-D4A3-25EAB821C3B2}"/>
              </a:ext>
            </a:extLst>
          </p:cNvPr>
          <p:cNvSpPr>
            <a:spLocks noGrp="1"/>
          </p:cNvSpPr>
          <p:nvPr>
            <p:ph type="sldNum" sz="quarter" idx="5"/>
          </p:nvPr>
        </p:nvSpPr>
        <p:spPr/>
        <p:txBody>
          <a:bodyPr/>
          <a:lstStyle/>
          <a:p>
            <a:fld id="{2A45EEF0-2412-4E74-8042-71FA5C916756}" type="slidenum">
              <a:rPr lang="zh-TW" altLang="en-US" smtClean="0"/>
              <a:pPr/>
              <a:t>1</a:t>
            </a:fld>
            <a:endParaRPr lang="en-US" altLang="zh-TW" dirty="0"/>
          </a:p>
        </p:txBody>
      </p:sp>
    </p:spTree>
    <p:extLst>
      <p:ext uri="{BB962C8B-B14F-4D97-AF65-F5344CB8AC3E}">
        <p14:creationId xmlns:p14="http://schemas.microsoft.com/office/powerpoint/2010/main" val="5022313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9AB36D-ED2A-6799-4E35-225C7185DD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A08E2C-52EC-5C34-9D92-EE80DD531E9C}"/>
              </a:ext>
            </a:extLst>
          </p:cNvPr>
          <p:cNvSpPr>
            <a:spLocks noGrp="1" noRot="1" noChangeAspect="1"/>
          </p:cNvSpPr>
          <p:nvPr>
            <p:ph type="sldImg"/>
          </p:nvPr>
        </p:nvSpPr>
        <p:spPr>
          <a:xfrm>
            <a:off x="665163" y="374650"/>
            <a:ext cx="4572000" cy="2573338"/>
          </a:xfrm>
        </p:spPr>
      </p:sp>
      <p:sp>
        <p:nvSpPr>
          <p:cNvPr id="3" name="Notes Placeholder 2">
            <a:extLst>
              <a:ext uri="{FF2B5EF4-FFF2-40B4-BE49-F238E27FC236}">
                <a16:creationId xmlns:a16="http://schemas.microsoft.com/office/drawing/2014/main" id="{050CAF5A-C0C6-5FB1-7471-86F988556FC7}"/>
              </a:ext>
            </a:extLst>
          </p:cNvPr>
          <p:cNvSpPr>
            <a:spLocks noGrp="1"/>
          </p:cNvSpPr>
          <p:nvPr>
            <p:ph type="body" idx="1"/>
          </p:nvPr>
        </p:nvSpPr>
        <p:spPr/>
        <p:txBody>
          <a:bodyPr/>
          <a:lstStyle/>
          <a:p>
            <a:pPr marL="0" indent="0">
              <a:buNone/>
            </a:pPr>
            <a:endParaRPr lang="de-CH" dirty="0"/>
          </a:p>
        </p:txBody>
      </p:sp>
      <p:sp>
        <p:nvSpPr>
          <p:cNvPr id="4" name="Slide Number Placeholder 3">
            <a:extLst>
              <a:ext uri="{FF2B5EF4-FFF2-40B4-BE49-F238E27FC236}">
                <a16:creationId xmlns:a16="http://schemas.microsoft.com/office/drawing/2014/main" id="{8C23E447-D8B9-45AF-D8D9-47D462ED5FBA}"/>
              </a:ext>
            </a:extLst>
          </p:cNvPr>
          <p:cNvSpPr>
            <a:spLocks noGrp="1"/>
          </p:cNvSpPr>
          <p:nvPr>
            <p:ph type="sldNum" sz="quarter" idx="5"/>
          </p:nvPr>
        </p:nvSpPr>
        <p:spPr/>
        <p:txBody>
          <a:bodyPr/>
          <a:lstStyle/>
          <a:p>
            <a:fld id="{2A45EEF0-2412-4E74-8042-71FA5C916756}" type="slidenum">
              <a:rPr lang="zh-TW" altLang="en-US" smtClean="0"/>
              <a:pPr/>
              <a:t>2</a:t>
            </a:fld>
            <a:endParaRPr lang="en-US" altLang="zh-TW" dirty="0"/>
          </a:p>
        </p:txBody>
      </p:sp>
    </p:spTree>
    <p:extLst>
      <p:ext uri="{BB962C8B-B14F-4D97-AF65-F5344CB8AC3E}">
        <p14:creationId xmlns:p14="http://schemas.microsoft.com/office/powerpoint/2010/main" val="533889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61F6CA-9198-F393-AD71-6D4D6790C1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EF9838-990C-D511-1626-00ACE578441E}"/>
              </a:ext>
            </a:extLst>
          </p:cNvPr>
          <p:cNvSpPr>
            <a:spLocks noGrp="1" noRot="1" noChangeAspect="1"/>
          </p:cNvSpPr>
          <p:nvPr>
            <p:ph type="sldImg"/>
          </p:nvPr>
        </p:nvSpPr>
        <p:spPr>
          <a:xfrm>
            <a:off x="665163" y="374650"/>
            <a:ext cx="4572000" cy="2573338"/>
          </a:xfrm>
        </p:spPr>
      </p:sp>
      <p:sp>
        <p:nvSpPr>
          <p:cNvPr id="3" name="Notes Placeholder 2">
            <a:extLst>
              <a:ext uri="{FF2B5EF4-FFF2-40B4-BE49-F238E27FC236}">
                <a16:creationId xmlns:a16="http://schemas.microsoft.com/office/drawing/2014/main" id="{B0E44E5E-BA37-1301-DC8F-47C75B1885BE}"/>
              </a:ext>
            </a:extLst>
          </p:cNvPr>
          <p:cNvSpPr>
            <a:spLocks noGrp="1"/>
          </p:cNvSpPr>
          <p:nvPr>
            <p:ph type="body" idx="1"/>
          </p:nvPr>
        </p:nvSpPr>
        <p:spPr/>
        <p:txBody>
          <a:bodyPr/>
          <a:lstStyle/>
          <a:p>
            <a:pPr marL="0" indent="0">
              <a:buNone/>
            </a:pPr>
            <a:endParaRPr lang="de-CH" dirty="0"/>
          </a:p>
        </p:txBody>
      </p:sp>
      <p:sp>
        <p:nvSpPr>
          <p:cNvPr id="4" name="Slide Number Placeholder 3">
            <a:extLst>
              <a:ext uri="{FF2B5EF4-FFF2-40B4-BE49-F238E27FC236}">
                <a16:creationId xmlns:a16="http://schemas.microsoft.com/office/drawing/2014/main" id="{24FA5D29-D6E9-CCD5-BA4D-567676D3ECFB}"/>
              </a:ext>
            </a:extLst>
          </p:cNvPr>
          <p:cNvSpPr>
            <a:spLocks noGrp="1"/>
          </p:cNvSpPr>
          <p:nvPr>
            <p:ph type="sldNum" sz="quarter" idx="5"/>
          </p:nvPr>
        </p:nvSpPr>
        <p:spPr/>
        <p:txBody>
          <a:bodyPr/>
          <a:lstStyle/>
          <a:p>
            <a:fld id="{2A45EEF0-2412-4E74-8042-71FA5C916756}" type="slidenum">
              <a:rPr lang="zh-TW" altLang="en-US" smtClean="0"/>
              <a:pPr/>
              <a:t>4</a:t>
            </a:fld>
            <a:endParaRPr lang="en-US" altLang="zh-TW" dirty="0"/>
          </a:p>
        </p:txBody>
      </p:sp>
    </p:spTree>
    <p:extLst>
      <p:ext uri="{BB962C8B-B14F-4D97-AF65-F5344CB8AC3E}">
        <p14:creationId xmlns:p14="http://schemas.microsoft.com/office/powerpoint/2010/main" val="27401119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14E6CC-6B20-81EC-E5C1-43B2274FB32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2D3FE5D-95BB-DA1A-A52A-DAB6DBC87DB2}"/>
              </a:ext>
            </a:extLst>
          </p:cNvPr>
          <p:cNvSpPr>
            <a:spLocks noGrp="1" noRot="1" noChangeAspect="1"/>
          </p:cNvSpPr>
          <p:nvPr>
            <p:ph type="sldImg"/>
          </p:nvPr>
        </p:nvSpPr>
        <p:spPr>
          <a:xfrm>
            <a:off x="-161925" y="276225"/>
            <a:ext cx="5051425" cy="2843213"/>
          </a:xfrm>
        </p:spPr>
      </p:sp>
      <p:sp>
        <p:nvSpPr>
          <p:cNvPr id="3" name="Notizenplatzhalter 2">
            <a:extLst>
              <a:ext uri="{FF2B5EF4-FFF2-40B4-BE49-F238E27FC236}">
                <a16:creationId xmlns:a16="http://schemas.microsoft.com/office/drawing/2014/main" id="{88C95161-72D0-ADED-C322-0F98006EFFD3}"/>
              </a:ext>
            </a:extLst>
          </p:cNvPr>
          <p:cNvSpPr>
            <a:spLocks noGrp="1"/>
          </p:cNvSpPr>
          <p:nvPr>
            <p:ph type="body" idx="1"/>
          </p:nvPr>
        </p:nvSpPr>
        <p:spPr/>
        <p:txBody>
          <a:bodyPr/>
          <a:lstStyle/>
          <a:p>
            <a:endParaRPr lang="de-CH" dirty="0"/>
          </a:p>
        </p:txBody>
      </p:sp>
      <p:sp>
        <p:nvSpPr>
          <p:cNvPr id="4" name="Foliennummernplatzhalter 3">
            <a:extLst>
              <a:ext uri="{FF2B5EF4-FFF2-40B4-BE49-F238E27FC236}">
                <a16:creationId xmlns:a16="http://schemas.microsoft.com/office/drawing/2014/main" id="{BFD343D6-F379-2BF7-8FF9-7C2A377420D2}"/>
              </a:ext>
            </a:extLst>
          </p:cNvPr>
          <p:cNvSpPr>
            <a:spLocks noGrp="1"/>
          </p:cNvSpPr>
          <p:nvPr>
            <p:ph type="sldNum" sz="quarter" idx="10"/>
          </p:nvPr>
        </p:nvSpPr>
        <p:spPr/>
        <p:txBody>
          <a:bodyPr/>
          <a:lstStyle/>
          <a:p>
            <a:fld id="{2A45EEF0-2412-4E74-8042-71FA5C916756}" type="slidenum">
              <a:rPr altLang="zh-TW" smtClean="0">
                <a:solidFill>
                  <a:prstClr val="black"/>
                </a:solidFill>
              </a:rPr>
              <a:pPr/>
              <a:t>5</a:t>
            </a:fld>
            <a:endParaRPr altLang="zh-TW" dirty="0">
              <a:solidFill>
                <a:prstClr val="black"/>
              </a:solidFill>
            </a:endParaRPr>
          </a:p>
        </p:txBody>
      </p:sp>
    </p:spTree>
    <p:extLst>
      <p:ext uri="{BB962C8B-B14F-4D97-AF65-F5344CB8AC3E}">
        <p14:creationId xmlns:p14="http://schemas.microsoft.com/office/powerpoint/2010/main" val="3580151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087069-C755-D0DE-16F2-B4772170605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71CAC83-95A0-0023-9BB7-8BBDA7585870}"/>
              </a:ext>
            </a:extLst>
          </p:cNvPr>
          <p:cNvSpPr>
            <a:spLocks noGrp="1" noRot="1" noChangeAspect="1"/>
          </p:cNvSpPr>
          <p:nvPr>
            <p:ph type="sldImg"/>
          </p:nvPr>
        </p:nvSpPr>
        <p:spPr>
          <a:xfrm>
            <a:off x="-161925" y="276225"/>
            <a:ext cx="5051425" cy="2843213"/>
          </a:xfrm>
        </p:spPr>
      </p:sp>
      <p:sp>
        <p:nvSpPr>
          <p:cNvPr id="3" name="Notizenplatzhalter 2">
            <a:extLst>
              <a:ext uri="{FF2B5EF4-FFF2-40B4-BE49-F238E27FC236}">
                <a16:creationId xmlns:a16="http://schemas.microsoft.com/office/drawing/2014/main" id="{851D34B3-BDB8-C481-572F-9DA5A6560310}"/>
              </a:ext>
            </a:extLst>
          </p:cNvPr>
          <p:cNvSpPr>
            <a:spLocks noGrp="1"/>
          </p:cNvSpPr>
          <p:nvPr>
            <p:ph type="body" idx="1"/>
          </p:nvPr>
        </p:nvSpPr>
        <p:spPr/>
        <p:txBody>
          <a:bodyPr/>
          <a:lstStyle/>
          <a:p>
            <a:endParaRPr lang="de-CH" dirty="0"/>
          </a:p>
        </p:txBody>
      </p:sp>
      <p:sp>
        <p:nvSpPr>
          <p:cNvPr id="4" name="Foliennummernplatzhalter 3">
            <a:extLst>
              <a:ext uri="{FF2B5EF4-FFF2-40B4-BE49-F238E27FC236}">
                <a16:creationId xmlns:a16="http://schemas.microsoft.com/office/drawing/2014/main" id="{8CBAF3BB-E986-12A5-9EC7-E6A8B789B2CE}"/>
              </a:ext>
            </a:extLst>
          </p:cNvPr>
          <p:cNvSpPr>
            <a:spLocks noGrp="1"/>
          </p:cNvSpPr>
          <p:nvPr>
            <p:ph type="sldNum" sz="quarter" idx="10"/>
          </p:nvPr>
        </p:nvSpPr>
        <p:spPr/>
        <p:txBody>
          <a:bodyPr/>
          <a:lstStyle/>
          <a:p>
            <a:fld id="{2A45EEF0-2412-4E74-8042-71FA5C916756}" type="slidenum">
              <a:rPr altLang="zh-TW" smtClean="0">
                <a:solidFill>
                  <a:prstClr val="black"/>
                </a:solidFill>
              </a:rPr>
              <a:pPr/>
              <a:t>6</a:t>
            </a:fld>
            <a:endParaRPr altLang="zh-TW" dirty="0">
              <a:solidFill>
                <a:prstClr val="black"/>
              </a:solidFill>
            </a:endParaRPr>
          </a:p>
        </p:txBody>
      </p:sp>
    </p:spTree>
    <p:extLst>
      <p:ext uri="{BB962C8B-B14F-4D97-AF65-F5344CB8AC3E}">
        <p14:creationId xmlns:p14="http://schemas.microsoft.com/office/powerpoint/2010/main" val="16854862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2F82DE-7812-BB14-85DC-5FC27E15FD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15E750C-6D99-1451-F295-45983DDA0E74}"/>
              </a:ext>
            </a:extLst>
          </p:cNvPr>
          <p:cNvSpPr>
            <a:spLocks noGrp="1" noRot="1" noChangeAspect="1"/>
          </p:cNvSpPr>
          <p:nvPr>
            <p:ph type="sldImg"/>
          </p:nvPr>
        </p:nvSpPr>
        <p:spPr>
          <a:xfrm>
            <a:off x="698500" y="385763"/>
            <a:ext cx="4713288" cy="2652712"/>
          </a:xfrm>
        </p:spPr>
      </p:sp>
      <p:sp>
        <p:nvSpPr>
          <p:cNvPr id="3" name="Notes Placeholder 2">
            <a:extLst>
              <a:ext uri="{FF2B5EF4-FFF2-40B4-BE49-F238E27FC236}">
                <a16:creationId xmlns:a16="http://schemas.microsoft.com/office/drawing/2014/main" id="{17A9339A-F4F1-0FC8-22AB-23EAAF283424}"/>
              </a:ext>
            </a:extLst>
          </p:cNvPr>
          <p:cNvSpPr>
            <a:spLocks noGrp="1"/>
          </p:cNvSpPr>
          <p:nvPr>
            <p:ph type="body" idx="1"/>
          </p:nvPr>
        </p:nvSpPr>
        <p:spPr/>
        <p:txBody>
          <a:bodyPr/>
          <a:lstStyle/>
          <a:p>
            <a:pPr algn="l">
              <a:buFont typeface="+mj-lt"/>
              <a:buAutoNum type="arabicPeriod"/>
            </a:pPr>
            <a:r>
              <a:rPr lang="de-CH"/>
              <a:t>200000</a:t>
            </a:r>
          </a:p>
        </p:txBody>
      </p:sp>
    </p:spTree>
    <p:extLst>
      <p:ext uri="{BB962C8B-B14F-4D97-AF65-F5344CB8AC3E}">
        <p14:creationId xmlns:p14="http://schemas.microsoft.com/office/powerpoint/2010/main" val="37386615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452A99-140E-7B9F-34B7-2B0ADE63D8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980672-CBA6-E683-28F1-7CAEDAE9F019}"/>
              </a:ext>
            </a:extLst>
          </p:cNvPr>
          <p:cNvSpPr>
            <a:spLocks noGrp="1" noRot="1" noChangeAspect="1"/>
          </p:cNvSpPr>
          <p:nvPr>
            <p:ph type="sldImg"/>
          </p:nvPr>
        </p:nvSpPr>
        <p:spPr>
          <a:xfrm>
            <a:off x="665163" y="374650"/>
            <a:ext cx="4572000" cy="2573338"/>
          </a:xfrm>
        </p:spPr>
      </p:sp>
      <p:sp>
        <p:nvSpPr>
          <p:cNvPr id="3" name="Notes Placeholder 2">
            <a:extLst>
              <a:ext uri="{FF2B5EF4-FFF2-40B4-BE49-F238E27FC236}">
                <a16:creationId xmlns:a16="http://schemas.microsoft.com/office/drawing/2014/main" id="{1A074A76-952A-27A7-39D5-E28E6A128A8F}"/>
              </a:ext>
            </a:extLst>
          </p:cNvPr>
          <p:cNvSpPr>
            <a:spLocks noGrp="1"/>
          </p:cNvSpPr>
          <p:nvPr>
            <p:ph type="body" idx="1"/>
          </p:nvPr>
        </p:nvSpPr>
        <p:spPr/>
        <p:txBody>
          <a:bodyPr/>
          <a:lstStyle/>
          <a:p>
            <a:pPr marL="0" indent="0">
              <a:buNone/>
            </a:pPr>
            <a:endParaRPr lang="de-CH" dirty="0"/>
          </a:p>
        </p:txBody>
      </p:sp>
      <p:sp>
        <p:nvSpPr>
          <p:cNvPr id="4" name="Slide Number Placeholder 3">
            <a:extLst>
              <a:ext uri="{FF2B5EF4-FFF2-40B4-BE49-F238E27FC236}">
                <a16:creationId xmlns:a16="http://schemas.microsoft.com/office/drawing/2014/main" id="{23583C80-9C29-B91C-BC7D-3030A77BB78E}"/>
              </a:ext>
            </a:extLst>
          </p:cNvPr>
          <p:cNvSpPr>
            <a:spLocks noGrp="1"/>
          </p:cNvSpPr>
          <p:nvPr>
            <p:ph type="sldNum" sz="quarter" idx="5"/>
          </p:nvPr>
        </p:nvSpPr>
        <p:spPr/>
        <p:txBody>
          <a:bodyPr/>
          <a:lstStyle/>
          <a:p>
            <a:fld id="{2A45EEF0-2412-4E74-8042-71FA5C916756}" type="slidenum">
              <a:rPr lang="zh-TW" altLang="en-US" smtClean="0"/>
              <a:pPr/>
              <a:t>8</a:t>
            </a:fld>
            <a:endParaRPr lang="en-US" altLang="zh-TW" dirty="0"/>
          </a:p>
        </p:txBody>
      </p:sp>
    </p:spTree>
    <p:extLst>
      <p:ext uri="{BB962C8B-B14F-4D97-AF65-F5344CB8AC3E}">
        <p14:creationId xmlns:p14="http://schemas.microsoft.com/office/powerpoint/2010/main" val="331617335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8A1304-DFA5-32B0-CEEF-DFC31B66302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8B4EB2-D9DF-EFF1-9648-53D1E7C2EB40}"/>
              </a:ext>
            </a:extLst>
          </p:cNvPr>
          <p:cNvSpPr>
            <a:spLocks noGrp="1" noRot="1" noChangeAspect="1"/>
          </p:cNvSpPr>
          <p:nvPr>
            <p:ph type="sldImg"/>
          </p:nvPr>
        </p:nvSpPr>
        <p:spPr>
          <a:xfrm>
            <a:off x="665163" y="374650"/>
            <a:ext cx="4572000" cy="2573338"/>
          </a:xfrm>
        </p:spPr>
      </p:sp>
      <p:sp>
        <p:nvSpPr>
          <p:cNvPr id="3" name="Notes Placeholder 2">
            <a:extLst>
              <a:ext uri="{FF2B5EF4-FFF2-40B4-BE49-F238E27FC236}">
                <a16:creationId xmlns:a16="http://schemas.microsoft.com/office/drawing/2014/main" id="{F4D17373-DE8D-DE55-687F-F7A94ED859F5}"/>
              </a:ext>
            </a:extLst>
          </p:cNvPr>
          <p:cNvSpPr>
            <a:spLocks noGrp="1"/>
          </p:cNvSpPr>
          <p:nvPr>
            <p:ph type="body" idx="1"/>
          </p:nvPr>
        </p:nvSpPr>
        <p:spPr/>
        <p:txBody>
          <a:bodyPr/>
          <a:lstStyle/>
          <a:p>
            <a:pPr marL="0" indent="0">
              <a:buNone/>
            </a:pPr>
            <a:endParaRPr lang="de-CH" dirty="0"/>
          </a:p>
        </p:txBody>
      </p:sp>
      <p:sp>
        <p:nvSpPr>
          <p:cNvPr id="4" name="Slide Number Placeholder 3">
            <a:extLst>
              <a:ext uri="{FF2B5EF4-FFF2-40B4-BE49-F238E27FC236}">
                <a16:creationId xmlns:a16="http://schemas.microsoft.com/office/drawing/2014/main" id="{34175EB8-E875-C5DB-338B-3CE987A80022}"/>
              </a:ext>
            </a:extLst>
          </p:cNvPr>
          <p:cNvSpPr>
            <a:spLocks noGrp="1"/>
          </p:cNvSpPr>
          <p:nvPr>
            <p:ph type="sldNum" sz="quarter" idx="5"/>
          </p:nvPr>
        </p:nvSpPr>
        <p:spPr/>
        <p:txBody>
          <a:bodyPr/>
          <a:lstStyle/>
          <a:p>
            <a:fld id="{2A45EEF0-2412-4E74-8042-71FA5C916756}" type="slidenum">
              <a:rPr lang="zh-TW" altLang="en-US" smtClean="0"/>
              <a:pPr/>
              <a:t>9</a:t>
            </a:fld>
            <a:endParaRPr lang="en-US" altLang="zh-TW" dirty="0"/>
          </a:p>
        </p:txBody>
      </p:sp>
    </p:spTree>
    <p:extLst>
      <p:ext uri="{BB962C8B-B14F-4D97-AF65-F5344CB8AC3E}">
        <p14:creationId xmlns:p14="http://schemas.microsoft.com/office/powerpoint/2010/main" val="1596652071"/>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tags" Target="../tags/tag134.xml"/><Relationship Id="rId3" Type="http://schemas.openxmlformats.org/officeDocument/2006/relationships/tags" Target="../tags/tag129.xml"/><Relationship Id="rId7" Type="http://schemas.openxmlformats.org/officeDocument/2006/relationships/tags" Target="../tags/tag133.xml"/><Relationship Id="rId12" Type="http://schemas.openxmlformats.org/officeDocument/2006/relationships/image" Target="../media/image2.emf"/><Relationship Id="rId2" Type="http://schemas.openxmlformats.org/officeDocument/2006/relationships/tags" Target="../tags/tag128.xml"/><Relationship Id="rId1" Type="http://schemas.openxmlformats.org/officeDocument/2006/relationships/tags" Target="../tags/tag127.xml"/><Relationship Id="rId6" Type="http://schemas.openxmlformats.org/officeDocument/2006/relationships/tags" Target="../tags/tag132.xml"/><Relationship Id="rId11" Type="http://schemas.openxmlformats.org/officeDocument/2006/relationships/image" Target="../media/image1.emf"/><Relationship Id="rId5" Type="http://schemas.openxmlformats.org/officeDocument/2006/relationships/tags" Target="../tags/tag131.xml"/><Relationship Id="rId10" Type="http://schemas.openxmlformats.org/officeDocument/2006/relationships/oleObject" Target="../embeddings/oleObject2.bin"/><Relationship Id="rId4" Type="http://schemas.openxmlformats.org/officeDocument/2006/relationships/tags" Target="../tags/tag130.xml"/><Relationship Id="rId9"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8" Type="http://schemas.openxmlformats.org/officeDocument/2006/relationships/tags" Target="../tags/tag211.xml"/><Relationship Id="rId13" Type="http://schemas.openxmlformats.org/officeDocument/2006/relationships/tags" Target="../tags/tag216.xml"/><Relationship Id="rId18" Type="http://schemas.openxmlformats.org/officeDocument/2006/relationships/tags" Target="../tags/tag221.xml"/><Relationship Id="rId3" Type="http://schemas.openxmlformats.org/officeDocument/2006/relationships/tags" Target="../tags/tag206.xml"/><Relationship Id="rId21" Type="http://schemas.openxmlformats.org/officeDocument/2006/relationships/oleObject" Target="../embeddings/oleObject8.bin"/><Relationship Id="rId7" Type="http://schemas.openxmlformats.org/officeDocument/2006/relationships/tags" Target="../tags/tag210.xml"/><Relationship Id="rId12" Type="http://schemas.openxmlformats.org/officeDocument/2006/relationships/tags" Target="../tags/tag215.xml"/><Relationship Id="rId17" Type="http://schemas.openxmlformats.org/officeDocument/2006/relationships/tags" Target="../tags/tag220.xml"/><Relationship Id="rId2" Type="http://schemas.openxmlformats.org/officeDocument/2006/relationships/tags" Target="../tags/tag205.xml"/><Relationship Id="rId16" Type="http://schemas.openxmlformats.org/officeDocument/2006/relationships/tags" Target="../tags/tag219.xml"/><Relationship Id="rId20" Type="http://schemas.openxmlformats.org/officeDocument/2006/relationships/slideMaster" Target="../slideMasters/slideMaster1.xml"/><Relationship Id="rId1" Type="http://schemas.openxmlformats.org/officeDocument/2006/relationships/tags" Target="../tags/tag204.xml"/><Relationship Id="rId6" Type="http://schemas.openxmlformats.org/officeDocument/2006/relationships/tags" Target="../tags/tag209.xml"/><Relationship Id="rId11" Type="http://schemas.openxmlformats.org/officeDocument/2006/relationships/tags" Target="../tags/tag214.xml"/><Relationship Id="rId5" Type="http://schemas.openxmlformats.org/officeDocument/2006/relationships/tags" Target="../tags/tag208.xml"/><Relationship Id="rId15" Type="http://schemas.openxmlformats.org/officeDocument/2006/relationships/tags" Target="../tags/tag218.xml"/><Relationship Id="rId23" Type="http://schemas.openxmlformats.org/officeDocument/2006/relationships/image" Target="../media/image2.emf"/><Relationship Id="rId10" Type="http://schemas.openxmlformats.org/officeDocument/2006/relationships/tags" Target="../tags/tag213.xml"/><Relationship Id="rId19" Type="http://schemas.openxmlformats.org/officeDocument/2006/relationships/tags" Target="../tags/tag222.xml"/><Relationship Id="rId4" Type="http://schemas.openxmlformats.org/officeDocument/2006/relationships/tags" Target="../tags/tag207.xml"/><Relationship Id="rId9" Type="http://schemas.openxmlformats.org/officeDocument/2006/relationships/tags" Target="../tags/tag212.xml"/><Relationship Id="rId14" Type="http://schemas.openxmlformats.org/officeDocument/2006/relationships/tags" Target="../tags/tag217.xml"/><Relationship Id="rId22" Type="http://schemas.openxmlformats.org/officeDocument/2006/relationships/image" Target="../media/image1.emf"/></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230.xml"/><Relationship Id="rId13" Type="http://schemas.openxmlformats.org/officeDocument/2006/relationships/tags" Target="../tags/tag235.xml"/><Relationship Id="rId18" Type="http://schemas.openxmlformats.org/officeDocument/2006/relationships/tags" Target="../tags/tag240.xml"/><Relationship Id="rId26" Type="http://schemas.openxmlformats.org/officeDocument/2006/relationships/slideMaster" Target="../slideMasters/slideMaster1.xml"/><Relationship Id="rId3" Type="http://schemas.openxmlformats.org/officeDocument/2006/relationships/tags" Target="../tags/tag225.xml"/><Relationship Id="rId21" Type="http://schemas.openxmlformats.org/officeDocument/2006/relationships/tags" Target="../tags/tag243.xml"/><Relationship Id="rId7" Type="http://schemas.openxmlformats.org/officeDocument/2006/relationships/tags" Target="../tags/tag229.xml"/><Relationship Id="rId12" Type="http://schemas.openxmlformats.org/officeDocument/2006/relationships/tags" Target="../tags/tag234.xml"/><Relationship Id="rId17" Type="http://schemas.openxmlformats.org/officeDocument/2006/relationships/tags" Target="../tags/tag239.xml"/><Relationship Id="rId25" Type="http://schemas.openxmlformats.org/officeDocument/2006/relationships/tags" Target="../tags/tag247.xml"/><Relationship Id="rId2" Type="http://schemas.openxmlformats.org/officeDocument/2006/relationships/tags" Target="../tags/tag224.xml"/><Relationship Id="rId16" Type="http://schemas.openxmlformats.org/officeDocument/2006/relationships/tags" Target="../tags/tag238.xml"/><Relationship Id="rId20" Type="http://schemas.openxmlformats.org/officeDocument/2006/relationships/tags" Target="../tags/tag242.xml"/><Relationship Id="rId29" Type="http://schemas.openxmlformats.org/officeDocument/2006/relationships/image" Target="../media/image2.emf"/><Relationship Id="rId1" Type="http://schemas.openxmlformats.org/officeDocument/2006/relationships/tags" Target="../tags/tag223.xml"/><Relationship Id="rId6" Type="http://schemas.openxmlformats.org/officeDocument/2006/relationships/tags" Target="../tags/tag228.xml"/><Relationship Id="rId11" Type="http://schemas.openxmlformats.org/officeDocument/2006/relationships/tags" Target="../tags/tag233.xml"/><Relationship Id="rId24" Type="http://schemas.openxmlformats.org/officeDocument/2006/relationships/tags" Target="../tags/tag246.xml"/><Relationship Id="rId5" Type="http://schemas.openxmlformats.org/officeDocument/2006/relationships/tags" Target="../tags/tag227.xml"/><Relationship Id="rId15" Type="http://schemas.openxmlformats.org/officeDocument/2006/relationships/tags" Target="../tags/tag237.xml"/><Relationship Id="rId23" Type="http://schemas.openxmlformats.org/officeDocument/2006/relationships/tags" Target="../tags/tag245.xml"/><Relationship Id="rId28" Type="http://schemas.openxmlformats.org/officeDocument/2006/relationships/image" Target="../media/image1.emf"/><Relationship Id="rId10" Type="http://schemas.openxmlformats.org/officeDocument/2006/relationships/tags" Target="../tags/tag232.xml"/><Relationship Id="rId19" Type="http://schemas.openxmlformats.org/officeDocument/2006/relationships/tags" Target="../tags/tag241.xml"/><Relationship Id="rId4" Type="http://schemas.openxmlformats.org/officeDocument/2006/relationships/tags" Target="../tags/tag226.xml"/><Relationship Id="rId9" Type="http://schemas.openxmlformats.org/officeDocument/2006/relationships/tags" Target="../tags/tag231.xml"/><Relationship Id="rId14" Type="http://schemas.openxmlformats.org/officeDocument/2006/relationships/tags" Target="../tags/tag236.xml"/><Relationship Id="rId22" Type="http://schemas.openxmlformats.org/officeDocument/2006/relationships/tags" Target="../tags/tag244.xml"/><Relationship Id="rId27" Type="http://schemas.openxmlformats.org/officeDocument/2006/relationships/oleObject" Target="../embeddings/oleObject9.bin"/></Relationships>
</file>

<file path=ppt/slideLayouts/_rels/slideLayout12.xml.rels><?xml version="1.0" encoding="UTF-8" standalone="yes"?>
<Relationships xmlns="http://schemas.openxmlformats.org/package/2006/relationships"><Relationship Id="rId8" Type="http://schemas.openxmlformats.org/officeDocument/2006/relationships/tags" Target="../tags/tag255.xml"/><Relationship Id="rId13" Type="http://schemas.openxmlformats.org/officeDocument/2006/relationships/tags" Target="../tags/tag260.xml"/><Relationship Id="rId18" Type="http://schemas.openxmlformats.org/officeDocument/2006/relationships/oleObject" Target="../embeddings/oleObject10.bin"/><Relationship Id="rId3" Type="http://schemas.openxmlformats.org/officeDocument/2006/relationships/tags" Target="../tags/tag250.xml"/><Relationship Id="rId7" Type="http://schemas.openxmlformats.org/officeDocument/2006/relationships/tags" Target="../tags/tag254.xml"/><Relationship Id="rId12" Type="http://schemas.openxmlformats.org/officeDocument/2006/relationships/tags" Target="../tags/tag259.xml"/><Relationship Id="rId17" Type="http://schemas.openxmlformats.org/officeDocument/2006/relationships/slideMaster" Target="../slideMasters/slideMaster1.xml"/><Relationship Id="rId2" Type="http://schemas.openxmlformats.org/officeDocument/2006/relationships/tags" Target="../tags/tag249.xml"/><Relationship Id="rId16" Type="http://schemas.openxmlformats.org/officeDocument/2006/relationships/tags" Target="../tags/tag263.xml"/><Relationship Id="rId20" Type="http://schemas.openxmlformats.org/officeDocument/2006/relationships/image" Target="../media/image2.emf"/><Relationship Id="rId1" Type="http://schemas.openxmlformats.org/officeDocument/2006/relationships/tags" Target="../tags/tag248.xml"/><Relationship Id="rId6" Type="http://schemas.openxmlformats.org/officeDocument/2006/relationships/tags" Target="../tags/tag253.xml"/><Relationship Id="rId11" Type="http://schemas.openxmlformats.org/officeDocument/2006/relationships/tags" Target="../tags/tag258.xml"/><Relationship Id="rId5" Type="http://schemas.openxmlformats.org/officeDocument/2006/relationships/tags" Target="../tags/tag252.xml"/><Relationship Id="rId15" Type="http://schemas.openxmlformats.org/officeDocument/2006/relationships/tags" Target="../tags/tag262.xml"/><Relationship Id="rId10" Type="http://schemas.openxmlformats.org/officeDocument/2006/relationships/tags" Target="../tags/tag257.xml"/><Relationship Id="rId19" Type="http://schemas.openxmlformats.org/officeDocument/2006/relationships/image" Target="../media/image1.emf"/><Relationship Id="rId4" Type="http://schemas.openxmlformats.org/officeDocument/2006/relationships/tags" Target="../tags/tag251.xml"/><Relationship Id="rId9" Type="http://schemas.openxmlformats.org/officeDocument/2006/relationships/tags" Target="../tags/tag256.xml"/><Relationship Id="rId14" Type="http://schemas.openxmlformats.org/officeDocument/2006/relationships/tags" Target="../tags/tag261.xml"/></Relationships>
</file>

<file path=ppt/slideLayouts/_rels/slideLayout13.xml.rels><?xml version="1.0" encoding="UTF-8" standalone="yes"?>
<Relationships xmlns="http://schemas.openxmlformats.org/package/2006/relationships"><Relationship Id="rId8" Type="http://schemas.openxmlformats.org/officeDocument/2006/relationships/tags" Target="../tags/tag271.xml"/><Relationship Id="rId13" Type="http://schemas.openxmlformats.org/officeDocument/2006/relationships/tags" Target="../tags/tag276.xml"/><Relationship Id="rId18" Type="http://schemas.openxmlformats.org/officeDocument/2006/relationships/oleObject" Target="../embeddings/oleObject11.bin"/><Relationship Id="rId3" Type="http://schemas.openxmlformats.org/officeDocument/2006/relationships/tags" Target="../tags/tag266.xml"/><Relationship Id="rId7" Type="http://schemas.openxmlformats.org/officeDocument/2006/relationships/tags" Target="../tags/tag270.xml"/><Relationship Id="rId12" Type="http://schemas.openxmlformats.org/officeDocument/2006/relationships/tags" Target="../tags/tag275.xml"/><Relationship Id="rId17" Type="http://schemas.openxmlformats.org/officeDocument/2006/relationships/slideMaster" Target="../slideMasters/slideMaster1.xml"/><Relationship Id="rId2" Type="http://schemas.openxmlformats.org/officeDocument/2006/relationships/tags" Target="../tags/tag265.xml"/><Relationship Id="rId16" Type="http://schemas.openxmlformats.org/officeDocument/2006/relationships/tags" Target="../tags/tag279.xml"/><Relationship Id="rId20" Type="http://schemas.openxmlformats.org/officeDocument/2006/relationships/image" Target="../media/image2.emf"/><Relationship Id="rId1" Type="http://schemas.openxmlformats.org/officeDocument/2006/relationships/tags" Target="../tags/tag264.xml"/><Relationship Id="rId6" Type="http://schemas.openxmlformats.org/officeDocument/2006/relationships/tags" Target="../tags/tag269.xml"/><Relationship Id="rId11" Type="http://schemas.openxmlformats.org/officeDocument/2006/relationships/tags" Target="../tags/tag274.xml"/><Relationship Id="rId5" Type="http://schemas.openxmlformats.org/officeDocument/2006/relationships/tags" Target="../tags/tag268.xml"/><Relationship Id="rId15" Type="http://schemas.openxmlformats.org/officeDocument/2006/relationships/tags" Target="../tags/tag278.xml"/><Relationship Id="rId10" Type="http://schemas.openxmlformats.org/officeDocument/2006/relationships/tags" Target="../tags/tag273.xml"/><Relationship Id="rId19" Type="http://schemas.openxmlformats.org/officeDocument/2006/relationships/image" Target="../media/image1.emf"/><Relationship Id="rId4" Type="http://schemas.openxmlformats.org/officeDocument/2006/relationships/tags" Target="../tags/tag267.xml"/><Relationship Id="rId9" Type="http://schemas.openxmlformats.org/officeDocument/2006/relationships/tags" Target="../tags/tag272.xml"/><Relationship Id="rId14" Type="http://schemas.openxmlformats.org/officeDocument/2006/relationships/tags" Target="../tags/tag277.xml"/></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81.xml"/><Relationship Id="rId1" Type="http://schemas.openxmlformats.org/officeDocument/2006/relationships/tags" Target="../tags/tag280.xml"/><Relationship Id="rId4" Type="http://schemas.openxmlformats.org/officeDocument/2006/relationships/image" Target="../media/image2.emf"/></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83.xml"/><Relationship Id="rId1" Type="http://schemas.openxmlformats.org/officeDocument/2006/relationships/tags" Target="../tags/tag282.xml"/><Relationship Id="rId4" Type="http://schemas.openxmlformats.org/officeDocument/2006/relationships/image" Target="../media/image2.emf"/></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85.xml"/><Relationship Id="rId1" Type="http://schemas.openxmlformats.org/officeDocument/2006/relationships/tags" Target="../tags/tag284.xml"/><Relationship Id="rId4" Type="http://schemas.openxmlformats.org/officeDocument/2006/relationships/image" Target="../media/image2.emf"/></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87.xml"/><Relationship Id="rId1" Type="http://schemas.openxmlformats.org/officeDocument/2006/relationships/tags" Target="../tags/tag286.xml"/><Relationship Id="rId4" Type="http://schemas.openxmlformats.org/officeDocument/2006/relationships/image" Target="../media/image2.emf"/></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290.xml"/><Relationship Id="rId2" Type="http://schemas.openxmlformats.org/officeDocument/2006/relationships/tags" Target="../tags/tag289.xml"/><Relationship Id="rId1" Type="http://schemas.openxmlformats.org/officeDocument/2006/relationships/tags" Target="../tags/tag288.xml"/><Relationship Id="rId5" Type="http://schemas.openxmlformats.org/officeDocument/2006/relationships/image" Target="../media/image2.emf"/><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8" Type="http://schemas.openxmlformats.org/officeDocument/2006/relationships/tags" Target="../tags/tag142.xml"/><Relationship Id="rId3" Type="http://schemas.openxmlformats.org/officeDocument/2006/relationships/tags" Target="../tags/tag137.xml"/><Relationship Id="rId7" Type="http://schemas.openxmlformats.org/officeDocument/2006/relationships/tags" Target="../tags/tag141.xml"/><Relationship Id="rId12" Type="http://schemas.openxmlformats.org/officeDocument/2006/relationships/image" Target="../media/image2.emf"/><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tags" Target="../tags/tag140.xml"/><Relationship Id="rId11" Type="http://schemas.openxmlformats.org/officeDocument/2006/relationships/image" Target="../media/image1.emf"/><Relationship Id="rId5" Type="http://schemas.openxmlformats.org/officeDocument/2006/relationships/tags" Target="../tags/tag139.xml"/><Relationship Id="rId10" Type="http://schemas.openxmlformats.org/officeDocument/2006/relationships/oleObject" Target="../embeddings/oleObject2.bin"/><Relationship Id="rId4" Type="http://schemas.openxmlformats.org/officeDocument/2006/relationships/tags" Target="../tags/tag138.xml"/><Relationship Id="rId9"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92.xml"/><Relationship Id="rId1" Type="http://schemas.openxmlformats.org/officeDocument/2006/relationships/tags" Target="../tags/tag291.xml"/><Relationship Id="rId4" Type="http://schemas.openxmlformats.org/officeDocument/2006/relationships/image" Target="../media/image2.emf"/></Relationships>
</file>

<file path=ppt/slideLayouts/_rels/slideLayout3.xml.rels><?xml version="1.0" encoding="UTF-8" standalone="yes"?>
<Relationships xmlns="http://schemas.openxmlformats.org/package/2006/relationships"><Relationship Id="rId8" Type="http://schemas.openxmlformats.org/officeDocument/2006/relationships/tags" Target="../tags/tag150.xml"/><Relationship Id="rId3" Type="http://schemas.openxmlformats.org/officeDocument/2006/relationships/tags" Target="../tags/tag145.xml"/><Relationship Id="rId7" Type="http://schemas.openxmlformats.org/officeDocument/2006/relationships/tags" Target="../tags/tag149.xml"/><Relationship Id="rId12" Type="http://schemas.openxmlformats.org/officeDocument/2006/relationships/image" Target="../media/image2.emf"/><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tags" Target="../tags/tag148.xml"/><Relationship Id="rId11" Type="http://schemas.openxmlformats.org/officeDocument/2006/relationships/image" Target="../media/image1.emf"/><Relationship Id="rId5" Type="http://schemas.openxmlformats.org/officeDocument/2006/relationships/tags" Target="../tags/tag147.xml"/><Relationship Id="rId10" Type="http://schemas.openxmlformats.org/officeDocument/2006/relationships/oleObject" Target="../embeddings/oleObject2.bin"/><Relationship Id="rId4" Type="http://schemas.openxmlformats.org/officeDocument/2006/relationships/tags" Target="../tags/tag146.xml"/><Relationship Id="rId9"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153.xml"/><Relationship Id="rId7" Type="http://schemas.openxmlformats.org/officeDocument/2006/relationships/tags" Target="../tags/tag157.xml"/><Relationship Id="rId2" Type="http://schemas.openxmlformats.org/officeDocument/2006/relationships/tags" Target="../tags/tag152.xml"/><Relationship Id="rId1" Type="http://schemas.openxmlformats.org/officeDocument/2006/relationships/tags" Target="../tags/tag151.xml"/><Relationship Id="rId6" Type="http://schemas.openxmlformats.org/officeDocument/2006/relationships/tags" Target="../tags/tag156.xml"/><Relationship Id="rId11" Type="http://schemas.openxmlformats.org/officeDocument/2006/relationships/image" Target="../media/image2.emf"/><Relationship Id="rId5" Type="http://schemas.openxmlformats.org/officeDocument/2006/relationships/tags" Target="../tags/tag155.xml"/><Relationship Id="rId10" Type="http://schemas.openxmlformats.org/officeDocument/2006/relationships/image" Target="../media/image1.emf"/><Relationship Id="rId4" Type="http://schemas.openxmlformats.org/officeDocument/2006/relationships/tags" Target="../tags/tag154.xml"/><Relationship Id="rId9" Type="http://schemas.openxmlformats.org/officeDocument/2006/relationships/oleObject" Target="../embeddings/oleObject3.bin"/></Relationships>
</file>

<file path=ppt/slideLayouts/_rels/slideLayout5.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160.xml"/><Relationship Id="rId7" Type="http://schemas.openxmlformats.org/officeDocument/2006/relationships/tags" Target="../tags/tag164.xml"/><Relationship Id="rId2" Type="http://schemas.openxmlformats.org/officeDocument/2006/relationships/tags" Target="../tags/tag159.xml"/><Relationship Id="rId1" Type="http://schemas.openxmlformats.org/officeDocument/2006/relationships/tags" Target="../tags/tag158.xml"/><Relationship Id="rId6" Type="http://schemas.openxmlformats.org/officeDocument/2006/relationships/tags" Target="../tags/tag163.xml"/><Relationship Id="rId11" Type="http://schemas.openxmlformats.org/officeDocument/2006/relationships/image" Target="../media/image2.emf"/><Relationship Id="rId5" Type="http://schemas.openxmlformats.org/officeDocument/2006/relationships/tags" Target="../tags/tag162.xml"/><Relationship Id="rId10" Type="http://schemas.openxmlformats.org/officeDocument/2006/relationships/image" Target="../media/image1.emf"/><Relationship Id="rId4" Type="http://schemas.openxmlformats.org/officeDocument/2006/relationships/tags" Target="../tags/tag161.xml"/><Relationship Id="rId9" Type="http://schemas.openxmlformats.org/officeDocument/2006/relationships/oleObject" Target="../embeddings/oleObject3.bin"/></Relationships>
</file>

<file path=ppt/slideLayouts/_rels/slideLayout6.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167.xml"/><Relationship Id="rId7" Type="http://schemas.openxmlformats.org/officeDocument/2006/relationships/slideMaster" Target="../slideMasters/slideMaster1.xml"/><Relationship Id="rId2" Type="http://schemas.openxmlformats.org/officeDocument/2006/relationships/tags" Target="../tags/tag166.xml"/><Relationship Id="rId1" Type="http://schemas.openxmlformats.org/officeDocument/2006/relationships/tags" Target="../tags/tag165.xml"/><Relationship Id="rId6" Type="http://schemas.openxmlformats.org/officeDocument/2006/relationships/tags" Target="../tags/tag170.xml"/><Relationship Id="rId5" Type="http://schemas.openxmlformats.org/officeDocument/2006/relationships/tags" Target="../tags/tag169.xml"/><Relationship Id="rId10" Type="http://schemas.openxmlformats.org/officeDocument/2006/relationships/image" Target="../media/image2.emf"/><Relationship Id="rId4" Type="http://schemas.openxmlformats.org/officeDocument/2006/relationships/tags" Target="../tags/tag168.xml"/><Relationship Id="rId9"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8" Type="http://schemas.openxmlformats.org/officeDocument/2006/relationships/slideMaster" Target="../slideMasters/slideMaster1.xml"/><Relationship Id="rId3" Type="http://schemas.openxmlformats.org/officeDocument/2006/relationships/tags" Target="../tags/tag173.xml"/><Relationship Id="rId7" Type="http://schemas.openxmlformats.org/officeDocument/2006/relationships/tags" Target="../tags/tag177.xml"/><Relationship Id="rId2" Type="http://schemas.openxmlformats.org/officeDocument/2006/relationships/tags" Target="../tags/tag172.xml"/><Relationship Id="rId1" Type="http://schemas.openxmlformats.org/officeDocument/2006/relationships/tags" Target="../tags/tag171.xml"/><Relationship Id="rId6" Type="http://schemas.openxmlformats.org/officeDocument/2006/relationships/tags" Target="../tags/tag176.xml"/><Relationship Id="rId11" Type="http://schemas.openxmlformats.org/officeDocument/2006/relationships/image" Target="../media/image2.emf"/><Relationship Id="rId5" Type="http://schemas.openxmlformats.org/officeDocument/2006/relationships/tags" Target="../tags/tag175.xml"/><Relationship Id="rId10" Type="http://schemas.openxmlformats.org/officeDocument/2006/relationships/image" Target="../media/image1.emf"/><Relationship Id="rId4" Type="http://schemas.openxmlformats.org/officeDocument/2006/relationships/tags" Target="../tags/tag174.xml"/><Relationship Id="rId9" Type="http://schemas.openxmlformats.org/officeDocument/2006/relationships/oleObject" Target="../embeddings/oleObject5.bin"/></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185.xml"/><Relationship Id="rId13" Type="http://schemas.openxmlformats.org/officeDocument/2006/relationships/image" Target="../media/image1.emf"/><Relationship Id="rId3" Type="http://schemas.openxmlformats.org/officeDocument/2006/relationships/tags" Target="../tags/tag180.xml"/><Relationship Id="rId7" Type="http://schemas.openxmlformats.org/officeDocument/2006/relationships/tags" Target="../tags/tag184.xml"/><Relationship Id="rId12" Type="http://schemas.openxmlformats.org/officeDocument/2006/relationships/oleObject" Target="../embeddings/oleObject6.bin"/><Relationship Id="rId2" Type="http://schemas.openxmlformats.org/officeDocument/2006/relationships/tags" Target="../tags/tag179.xml"/><Relationship Id="rId1" Type="http://schemas.openxmlformats.org/officeDocument/2006/relationships/tags" Target="../tags/tag178.xml"/><Relationship Id="rId6" Type="http://schemas.openxmlformats.org/officeDocument/2006/relationships/tags" Target="../tags/tag183.xml"/><Relationship Id="rId11" Type="http://schemas.openxmlformats.org/officeDocument/2006/relationships/slideMaster" Target="../slideMasters/slideMaster1.xml"/><Relationship Id="rId5" Type="http://schemas.openxmlformats.org/officeDocument/2006/relationships/tags" Target="../tags/tag182.xml"/><Relationship Id="rId10" Type="http://schemas.openxmlformats.org/officeDocument/2006/relationships/tags" Target="../tags/tag187.xml"/><Relationship Id="rId4" Type="http://schemas.openxmlformats.org/officeDocument/2006/relationships/tags" Target="../tags/tag181.xml"/><Relationship Id="rId9" Type="http://schemas.openxmlformats.org/officeDocument/2006/relationships/tags" Target="../tags/tag186.xml"/><Relationship Id="rId14" Type="http://schemas.openxmlformats.org/officeDocument/2006/relationships/image" Target="../media/image2.emf"/></Relationships>
</file>

<file path=ppt/slideLayouts/_rels/slideLayout9.xml.rels><?xml version="1.0" encoding="UTF-8" standalone="yes"?>
<Relationships xmlns="http://schemas.openxmlformats.org/package/2006/relationships"><Relationship Id="rId8" Type="http://schemas.openxmlformats.org/officeDocument/2006/relationships/tags" Target="../tags/tag195.xml"/><Relationship Id="rId13" Type="http://schemas.openxmlformats.org/officeDocument/2006/relationships/tags" Target="../tags/tag200.xml"/><Relationship Id="rId18" Type="http://schemas.openxmlformats.org/officeDocument/2006/relationships/oleObject" Target="../embeddings/oleObject7.bin"/><Relationship Id="rId3" Type="http://schemas.openxmlformats.org/officeDocument/2006/relationships/tags" Target="../tags/tag190.xml"/><Relationship Id="rId7" Type="http://schemas.openxmlformats.org/officeDocument/2006/relationships/tags" Target="../tags/tag194.xml"/><Relationship Id="rId12" Type="http://schemas.openxmlformats.org/officeDocument/2006/relationships/tags" Target="../tags/tag199.xml"/><Relationship Id="rId17" Type="http://schemas.openxmlformats.org/officeDocument/2006/relationships/slideMaster" Target="../slideMasters/slideMaster1.xml"/><Relationship Id="rId2" Type="http://schemas.openxmlformats.org/officeDocument/2006/relationships/tags" Target="../tags/tag189.xml"/><Relationship Id="rId16" Type="http://schemas.openxmlformats.org/officeDocument/2006/relationships/tags" Target="../tags/tag203.xml"/><Relationship Id="rId20" Type="http://schemas.openxmlformats.org/officeDocument/2006/relationships/image" Target="../media/image2.emf"/><Relationship Id="rId1" Type="http://schemas.openxmlformats.org/officeDocument/2006/relationships/tags" Target="../tags/tag188.xml"/><Relationship Id="rId6" Type="http://schemas.openxmlformats.org/officeDocument/2006/relationships/tags" Target="../tags/tag193.xml"/><Relationship Id="rId11" Type="http://schemas.openxmlformats.org/officeDocument/2006/relationships/tags" Target="../tags/tag198.xml"/><Relationship Id="rId5" Type="http://schemas.openxmlformats.org/officeDocument/2006/relationships/tags" Target="../tags/tag192.xml"/><Relationship Id="rId15" Type="http://schemas.openxmlformats.org/officeDocument/2006/relationships/tags" Target="../tags/tag202.xml"/><Relationship Id="rId10" Type="http://schemas.openxmlformats.org/officeDocument/2006/relationships/tags" Target="../tags/tag197.xml"/><Relationship Id="rId19" Type="http://schemas.openxmlformats.org/officeDocument/2006/relationships/image" Target="../media/image1.emf"/><Relationship Id="rId4" Type="http://schemas.openxmlformats.org/officeDocument/2006/relationships/tags" Target="../tags/tag191.xml"/><Relationship Id="rId9" Type="http://schemas.openxmlformats.org/officeDocument/2006/relationships/tags" Target="../tags/tag196.xml"/><Relationship Id="rId14" Type="http://schemas.openxmlformats.org/officeDocument/2006/relationships/tags" Target="../tags/tag20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Page (Image A)">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335305B4-05F6-4886-8A9C-86258D2BDB1F}"/>
              </a:ext>
            </a:extLst>
          </p:cNvPr>
          <p:cNvGraphicFramePr>
            <a:graphicFrameLocks noChangeAspect="1"/>
          </p:cNvGraphicFramePr>
          <p:nvPr>
            <p:custDataLst>
              <p:tags r:id="rId1"/>
            </p:custDataLst>
            <p:extLst>
              <p:ext uri="{D42A27DB-BD31-4B8C-83A1-F6EECF244321}">
                <p14:modId xmlns:p14="http://schemas.microsoft.com/office/powerpoint/2010/main" val="328885145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286" imgH="286" progId="TCLayout.ActiveDocument.1">
                  <p:embed/>
                </p:oleObj>
              </mc:Choice>
              <mc:Fallback>
                <p:oleObj name="think-cell Slide" r:id="rId10" imgW="286" imgH="286" progId="TCLayout.ActiveDocument.1">
                  <p:embed/>
                  <p:pic>
                    <p:nvPicPr>
                      <p:cNvPr id="2" name="Object 1" hidden="1">
                        <a:extLst>
                          <a:ext uri="{FF2B5EF4-FFF2-40B4-BE49-F238E27FC236}">
                            <a16:creationId xmlns:a16="http://schemas.microsoft.com/office/drawing/2014/main" id="{335305B4-05F6-4886-8A9C-86258D2BDB1F}"/>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11" name="Picture Placeholder 2"/>
          <p:cNvSpPr>
            <a:spLocks noGrp="1"/>
          </p:cNvSpPr>
          <p:nvPr>
            <p:ph type="pic" sz="quarter" idx="13"/>
          </p:nvPr>
        </p:nvSpPr>
        <p:spPr>
          <a:xfrm>
            <a:off x="381600" y="1858961"/>
            <a:ext cx="12643200" cy="5421600"/>
          </a:xfrm>
          <a:prstGeom prst="rect">
            <a:avLst/>
          </a:prstGeom>
        </p:spPr>
        <p:txBody>
          <a:bodyPr lIns="6552000" bIns="180000" anchor="ctr" anchorCtr="0">
            <a:noAutofit/>
          </a:bodyPr>
          <a:lstStyle>
            <a:lvl1pPr marL="6858" indent="0" algn="l">
              <a:buNone/>
              <a:defRPr>
                <a:latin typeface="+mn-lt"/>
              </a:defRPr>
            </a:lvl1pPr>
          </a:lstStyle>
          <a:p>
            <a:r>
              <a:rPr lang="en-US"/>
              <a:t>Click icon to add picture</a:t>
            </a:r>
            <a:endParaRPr lang="en-US" dirty="0"/>
          </a:p>
        </p:txBody>
      </p:sp>
      <p:sp>
        <p:nvSpPr>
          <p:cNvPr id="18" name="text" descr="{&quot;templafy&quot;:{&quot;id&quot;:&quot;e36b1d07-582f-4fac-bd4c-8b40400b6de7&quot;}}" title="Translations.Keyline"/>
          <p:cNvSpPr>
            <a:spLocks noGrp="1"/>
          </p:cNvSpPr>
          <p:nvPr>
            <p:ph type="ctrTitle" hasCustomPrompt="1"/>
            <p:custDataLst>
              <p:tags r:id="rId2"/>
            </p:custDataLst>
          </p:nvPr>
        </p:nvSpPr>
        <p:spPr>
          <a:xfrm>
            <a:off x="560566" y="1975104"/>
            <a:ext cx="7956000" cy="1331834"/>
          </a:xfrm>
          <a:prstGeom prst="rect">
            <a:avLst/>
          </a:prstGeom>
        </p:spPr>
        <p:txBody>
          <a:bodyPr lIns="0" tIns="0" rIns="0" bIns="0" anchor="b" anchorCtr="0">
            <a:noAutofit/>
          </a:bodyPr>
          <a:lstStyle>
            <a:lvl1pPr>
              <a:lnSpc>
                <a:spcPct val="100000"/>
              </a:lnSpc>
              <a:spcAft>
                <a:spcPts val="0"/>
              </a:spcAft>
              <a:defRPr sz="4000" baseline="0">
                <a:latin typeface="+mn-lt"/>
                <a:ea typeface="+mn-ea"/>
              </a:defRPr>
            </a:lvl1pPr>
          </a:lstStyle>
          <a:p>
            <a:pPr>
              <a:lnSpc>
                <a:spcPct val="100000"/>
              </a:lnSpc>
              <a:spcAft>
                <a:spcPts val="0"/>
              </a:spcAft>
            </a:pPr>
            <a:r>
              <a:rPr lang="en-US"/>
              <a:t>&lt;&lt;Keyline&gt;&gt;</a:t>
            </a:r>
          </a:p>
        </p:txBody>
      </p:sp>
      <p:sp>
        <p:nvSpPr>
          <p:cNvPr id="17" name="text" descr="{&quot;templafy&quot;:{&quot;id&quot;:&quot;c0d9bec1-6626-49ae-b328-37d1a8b98310&quot;}}" title="Translations.Infoline"/>
          <p:cNvSpPr>
            <a:spLocks noGrp="1"/>
          </p:cNvSpPr>
          <p:nvPr>
            <p:ph type="subTitle" idx="1" hasCustomPrompt="1"/>
            <p:custDataLst>
              <p:tags r:id="rId3"/>
            </p:custDataLst>
          </p:nvPr>
        </p:nvSpPr>
        <p:spPr>
          <a:xfrm>
            <a:off x="560566" y="3419855"/>
            <a:ext cx="7956000" cy="647319"/>
          </a:xfrm>
          <a:prstGeom prst="rect">
            <a:avLst/>
          </a:prstGeom>
        </p:spPr>
        <p:txBody>
          <a:bodyPr lIns="0" tIns="0" rIns="0" bIns="0">
            <a:noAutofit/>
          </a:bodyPr>
          <a:lstStyle>
            <a:lvl1pPr marL="6858" indent="0">
              <a:lnSpc>
                <a:spcPct val="100000"/>
              </a:lnSpc>
              <a:spcBef>
                <a:spcPts val="600"/>
              </a:spcBef>
              <a:spcAft>
                <a:spcPts val="0"/>
              </a:spcAft>
              <a:buFontTx/>
              <a:buNone/>
              <a:defRPr sz="1800">
                <a:latin typeface="+mn-lt"/>
              </a:defRPr>
            </a:lvl1pPr>
          </a:lstStyle>
          <a:p>
            <a:pPr>
              <a:lnSpc>
                <a:spcPct val="100000"/>
              </a:lnSpc>
              <a:spcAft>
                <a:spcPts val="0"/>
              </a:spcAft>
            </a:pPr>
            <a:r>
              <a:rPr lang="en-US"/>
              <a:t>&lt;&lt;Infoline&gt;&gt;</a:t>
            </a:r>
          </a:p>
        </p:txBody>
      </p:sp>
      <p:sp>
        <p:nvSpPr>
          <p:cNvPr id="38" name="text" descr="{&quot;templafy&quot;:{&quot;id&quot;:&quot;696f0f88-1570-48c9-9d1d-44e418c13db7&quot;}}" title="Translations.PresentationPresenter"/>
          <p:cNvSpPr>
            <a:spLocks noGrp="1"/>
          </p:cNvSpPr>
          <p:nvPr>
            <p:ph type="body" sz="quarter" idx="11" hasCustomPrompt="1"/>
          </p:nvPr>
        </p:nvSpPr>
        <p:spPr>
          <a:xfrm>
            <a:off x="561336" y="4367578"/>
            <a:ext cx="5979314" cy="274320"/>
          </a:xfrm>
          <a:prstGeom prst="rect">
            <a:avLst/>
          </a:prstGeom>
        </p:spPr>
        <p:txBody>
          <a:bodyPr lIns="0" tIns="0" rIns="0" bIns="0" anchor="b" anchorCtr="0">
            <a:noAutofit/>
          </a:bodyPr>
          <a:lstStyle>
            <a:lvl1pPr marL="6858" indent="0">
              <a:spcBef>
                <a:spcPts val="0"/>
              </a:spcBef>
              <a:buFontTx/>
              <a:buNone/>
              <a:defRPr sz="1600" baseline="0">
                <a:latin typeface="+mn-lt"/>
              </a:defRPr>
            </a:lvl1pPr>
          </a:lstStyle>
          <a:p>
            <a:pPr lvl="0"/>
            <a:r>
              <a:rPr lang="en-US"/>
              <a:t>&lt;&lt;Presentation presenter&gt;&gt;</a:t>
            </a:r>
          </a:p>
        </p:txBody>
      </p:sp>
      <p:sp>
        <p:nvSpPr>
          <p:cNvPr id="40" name="text" descr="{&quot;templafy&quot;:{&quot;id&quot;:&quot;97c85453-29ff-4677-82a7-72e842ad6502&quot;}}" title="Translations.PresenterFunction"/>
          <p:cNvSpPr>
            <a:spLocks noGrp="1"/>
          </p:cNvSpPr>
          <p:nvPr>
            <p:ph type="body" sz="quarter" idx="12" hasCustomPrompt="1"/>
          </p:nvPr>
        </p:nvSpPr>
        <p:spPr>
          <a:xfrm>
            <a:off x="561336" y="4664900"/>
            <a:ext cx="5979314" cy="274320"/>
          </a:xfrm>
          <a:prstGeom prst="rect">
            <a:avLst/>
          </a:prstGeom>
        </p:spPr>
        <p:txBody>
          <a:bodyPr lIns="0" tIns="0" rIns="0" bIns="0" anchor="t" anchorCtr="0">
            <a:noAutofit/>
          </a:bodyPr>
          <a:lstStyle>
            <a:lvl1pPr marL="6858" indent="0">
              <a:spcBef>
                <a:spcPts val="0"/>
              </a:spcBef>
              <a:buFontTx/>
              <a:buNone/>
              <a:defRPr sz="1600" baseline="0">
                <a:latin typeface="+mn-lt"/>
              </a:defRPr>
            </a:lvl1pPr>
          </a:lstStyle>
          <a:p>
            <a:pPr lvl="0"/>
            <a:r>
              <a:rPr lang="en-US"/>
              <a:t>&lt;&lt;Presenter function&gt;&gt;</a:t>
            </a:r>
          </a:p>
        </p:txBody>
      </p:sp>
      <p:sp>
        <p:nvSpPr>
          <p:cNvPr id="13" name="text" descr="{&quot;templafy&quot;:{&quot;id&quot;:&quot;932ed4c9-398f-488d-98c5-ea1ac5a968c3&quot;}}" title="Translations.DatePp">
            <a:extLst>
              <a:ext uri="{FF2B5EF4-FFF2-40B4-BE49-F238E27FC236}">
                <a16:creationId xmlns:a16="http://schemas.microsoft.com/office/drawing/2014/main" id="{DF5E05ED-8073-495A-80D9-D9E11B7C3CCE}"/>
              </a:ext>
            </a:extLst>
          </p:cNvPr>
          <p:cNvSpPr>
            <a:spLocks noGrp="1"/>
          </p:cNvSpPr>
          <p:nvPr>
            <p:ph type="body" sz="quarter" idx="14" hasCustomPrompt="1"/>
          </p:nvPr>
        </p:nvSpPr>
        <p:spPr>
          <a:xfrm>
            <a:off x="561333" y="6840000"/>
            <a:ext cx="4766400" cy="302400"/>
          </a:xfrm>
        </p:spPr>
        <p:txBody>
          <a:bodyPr anchor="b" anchorCtr="0">
            <a:noAutofit/>
          </a:bodyPr>
          <a:lstStyle>
            <a:lvl1pPr marL="7200" marR="0" indent="0" algn="l" defTabSz="1005505" rtl="0" eaLnBrk="1" fontAlgn="auto" latinLnBrk="0" hangingPunct="1">
              <a:lnSpc>
                <a:spcPct val="100000"/>
              </a:lnSpc>
              <a:spcBef>
                <a:spcPts val="0"/>
              </a:spcBef>
              <a:spcAft>
                <a:spcPts val="0"/>
              </a:spcAft>
              <a:buClrTx/>
              <a:buSzPct val="75000"/>
              <a:buFont typeface="Wingdings 2" panose="05020102010507070707" pitchFamily="18" charset="2"/>
              <a:buNone/>
              <a:tabLst/>
              <a:defRPr sz="1600" baseline="0">
                <a:latin typeface="+mn-lt"/>
              </a:defRPr>
            </a:lvl1pPr>
          </a:lstStyle>
          <a:p>
            <a:pPr marL="7200" marR="0" lvl="0" indent="0" algn="l" defTabSz="1005505" rtl="0" eaLnBrk="1" fontAlgn="auto" latinLnBrk="0" hangingPunct="1">
              <a:lnSpc>
                <a:spcPct val="100000"/>
              </a:lnSpc>
              <a:spcBef>
                <a:spcPts val="0"/>
              </a:spcBef>
              <a:spcAft>
                <a:spcPts val="0"/>
              </a:spcAft>
              <a:buClrTx/>
              <a:buSzPct val="75000"/>
              <a:buFont typeface="Wingdings 2" panose="05020102010507070707" pitchFamily="18" charset="2"/>
              <a:buNone/>
              <a:tabLst/>
              <a:defRPr/>
            </a:pPr>
            <a:r>
              <a:rPr lang="en-US"/>
              <a:t>&lt;&lt;Date&gt;&gt;</a:t>
            </a:r>
          </a:p>
        </p:txBody>
      </p:sp>
      <p:graphicFrame>
        <p:nvGraphicFramePr>
          <p:cNvPr id="12" name="Object 11" hidden="1">
            <a:extLst>
              <a:ext uri="{FF2B5EF4-FFF2-40B4-BE49-F238E27FC236}">
                <a16:creationId xmlns:a16="http://schemas.microsoft.com/office/drawing/2014/main" id="{544CFDB6-BCD9-44D2-956D-648CE1A75EBA}"/>
              </a:ext>
            </a:extLst>
          </p:cNvPr>
          <p:cNvGraphicFramePr>
            <a:graphicFrameLocks noChangeAspect="1"/>
          </p:cNvGraphicFramePr>
          <p:nvPr>
            <p:custDataLst>
              <p:tags r:id="rId4"/>
            </p:custDataLst>
            <p:extLst>
              <p:ext uri="{D42A27DB-BD31-4B8C-83A1-F6EECF244321}">
                <p14:modId xmlns:p14="http://schemas.microsoft.com/office/powerpoint/2010/main" val="409213184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286" imgH="286" progId="TCLayout.ActiveDocument.1">
                  <p:embed/>
                </p:oleObj>
              </mc:Choice>
              <mc:Fallback>
                <p:oleObj name="think-cell Slide" r:id="rId10" imgW="286" imgH="286" progId="TCLayout.ActiveDocument.1">
                  <p:embed/>
                  <p:pic>
                    <p:nvPicPr>
                      <p:cNvPr id="12" name="Object 11" hidden="1">
                        <a:extLst>
                          <a:ext uri="{FF2B5EF4-FFF2-40B4-BE49-F238E27FC236}">
                            <a16:creationId xmlns:a16="http://schemas.microsoft.com/office/drawing/2014/main" id="{544CFDB6-BCD9-44D2-956D-648CE1A75EBA}"/>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graphicFrame>
        <p:nvGraphicFramePr>
          <p:cNvPr id="15" name="Object 14" hidden="1">
            <a:extLst>
              <a:ext uri="{FF2B5EF4-FFF2-40B4-BE49-F238E27FC236}">
                <a16:creationId xmlns:a16="http://schemas.microsoft.com/office/drawing/2014/main" id="{40273C6A-B770-4237-AA3C-E5DE7EBA4EAB}"/>
              </a:ext>
            </a:extLst>
          </p:cNvPr>
          <p:cNvGraphicFramePr>
            <a:graphicFrameLocks noChangeAspect="1"/>
          </p:cNvGraphicFramePr>
          <p:nvPr userDrawn="1">
            <p:custDataLst>
              <p:tags r:id="rId5"/>
            </p:custDataLst>
            <p:extLst>
              <p:ext uri="{D42A27DB-BD31-4B8C-83A1-F6EECF244321}">
                <p14:modId xmlns:p14="http://schemas.microsoft.com/office/powerpoint/2010/main" val="7405937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286" imgH="286" progId="TCLayout.ActiveDocument.1">
                  <p:embed/>
                </p:oleObj>
              </mc:Choice>
              <mc:Fallback>
                <p:oleObj name="think-cell Slide" r:id="rId10" imgW="286" imgH="286" progId="TCLayout.ActiveDocument.1">
                  <p:embed/>
                  <p:pic>
                    <p:nvPicPr>
                      <p:cNvPr id="15" name="Object 14" hidden="1">
                        <a:extLst>
                          <a:ext uri="{FF2B5EF4-FFF2-40B4-BE49-F238E27FC236}">
                            <a16:creationId xmlns:a16="http://schemas.microsoft.com/office/drawing/2014/main" id="{40273C6A-B770-4237-AA3C-E5DE7EBA4EAB}"/>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19" name="text" descr="{&quot;templafy&quot;:{&quot;binding&quot;:&quot;Form.Classification.Classification&quot;,&quot;type&quot;:&quot;text&quot;}}" title="Form.Classification.Classification">
            <a:extLst>
              <a:ext uri="{FF2B5EF4-FFF2-40B4-BE49-F238E27FC236}">
                <a16:creationId xmlns:a16="http://schemas.microsoft.com/office/drawing/2014/main" id="{75B3695A-7A1A-454B-BA70-0F1473BC1683}"/>
              </a:ext>
            </a:extLst>
          </p:cNvPr>
          <p:cNvSpPr txBox="1">
            <a:spLocks/>
          </p:cNvSpPr>
          <p:nvPr userDrawn="1">
            <p:custDataLst>
              <p:tags r:id="rId6"/>
            </p:custDataLst>
          </p:nvPr>
        </p:nvSpPr>
        <p:spPr>
          <a:xfrm>
            <a:off x="10151330" y="763200"/>
            <a:ext cx="2656598" cy="169277"/>
          </a:xfrm>
          <a:prstGeom prst="rect">
            <a:avLst/>
          </a:prstGeom>
          <a:noFill/>
        </p:spPr>
        <p:txBody>
          <a:bodyPr vert="horz" wrap="square" lIns="0" tIns="0" rIns="0" bIns="0" rtlCol="0" anchor="b" anchorCtr="0">
            <a:noAutofit/>
          </a:bodyPr>
          <a:lstStyle>
            <a:lvl1pPr marL="0" indent="0" algn="l" defTabSz="1005505" rtl="0" eaLnBrk="1" latinLnBrk="0" hangingPunct="1">
              <a:spcBef>
                <a:spcPct val="20000"/>
              </a:spcBef>
              <a:buSzPct val="120000"/>
              <a:buFont typeface="Symbol" pitchFamily="18" charset="2"/>
              <a:buNone/>
              <a:defRPr sz="1200" b="0" kern="1200" baseline="0">
                <a:solidFill>
                  <a:schemeClr val="tx1"/>
                </a:solidFill>
                <a:latin typeface="+mn-lt"/>
                <a:ea typeface="+mn-ea"/>
                <a:cs typeface="+mn-cs"/>
              </a:defRPr>
            </a:lvl1pPr>
            <a:lvl2pPr marL="816973" indent="-314218"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2pPr>
            <a:lvl3pPr marL="1256881"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3pPr>
            <a:lvl4pPr marL="1759633"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4pPr>
            <a:lvl5pPr marL="2262384"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5pPr>
            <a:lvl6pPr marL="2765137"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67890"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70641"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73393"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a:endParaRPr lang="en-US" sz="1100" dirty="0">
              <a:latin typeface="+mn-lt"/>
            </a:endParaRPr>
          </a:p>
        </p:txBody>
      </p:sp>
      <p:sp>
        <p:nvSpPr>
          <p:cNvPr id="20" name="text" descr="{&quot;templafy&quot;:{&quot;type&quot;:&quot;text&quot;,&quot;binding&quot;:&quot;Translations.Draft&quot;,&quot;visibility&quot;:{&quot;action&quot;:&quot;hide&quot;,&quot;compareValue&quot;:&quot;No&quot;,&quot;binding&quot;:&quot;Form.Draft.DraftChoice&quot;,&quot;operator&quot;:&quot;equals&quot;}}}" title="Translations.Draft">
            <a:extLst>
              <a:ext uri="{FF2B5EF4-FFF2-40B4-BE49-F238E27FC236}">
                <a16:creationId xmlns:a16="http://schemas.microsoft.com/office/drawing/2014/main" id="{E038FE93-7688-4A5B-A16F-B1209E9AFC08}"/>
              </a:ext>
            </a:extLst>
          </p:cNvPr>
          <p:cNvSpPr txBox="1"/>
          <p:nvPr userDrawn="1">
            <p:custDataLst>
              <p:tags r:id="rId7"/>
            </p:custDataLst>
          </p:nvPr>
        </p:nvSpPr>
        <p:spPr>
          <a:xfrm>
            <a:off x="7772400" y="640800"/>
            <a:ext cx="237893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endParaRPr kumimoji="0" lang="en-US" sz="2400" b="1" i="0" u="none" baseline="0" dirty="0">
              <a:solidFill>
                <a:srgbClr val="E60000"/>
              </a:solidFill>
              <a:latin typeface="+mn-lt"/>
            </a:endParaRPr>
          </a:p>
        </p:txBody>
      </p:sp>
      <p:pic>
        <p:nvPicPr>
          <p:cNvPr id="14" name="image" descr="{&quot;templafy&quot;:{&quot;type&quot;:&quot;image&quot;,&quot;binding&quot;:&quot;Form.PPLogo.Pp_logo&quot;,&quot;inheritDimensions&quot;:&quot;inheritNone&quot;,&quot;height&quot;:&quot;1.13 cm&quot;,&quot;visibility&quot;:{&quot;action&quot;:&quot;hide&quot;,&quot;compareValue&quot;:&quot;No logo&quot;,&quot;binding&quot;:&quot;Form.PPLogo.Pp_LogoSelection&quot;,&quot;operator&quot;:&quot;equals&quot;}}}" title="Form.PPLogo.Pp_logo">
            <a:extLst>
              <a:ext uri="{FF2B5EF4-FFF2-40B4-BE49-F238E27FC236}">
                <a16:creationId xmlns:a16="http://schemas.microsoft.com/office/drawing/2014/main" id="{3B4574F0-4064-4A01-8DAD-7520126B9096}"/>
              </a:ext>
            </a:extLst>
          </p:cNvPr>
          <p:cNvPicPr>
            <a:picLocks noChangeAspect="1"/>
          </p:cNvPicPr>
          <p:nvPr userDrawn="1">
            <p:custDataLst>
              <p:tags r:id="rId8"/>
            </p:custDataLst>
          </p:nvPr>
        </p:nvPicPr>
        <p:blipFill>
          <a:blip r:embed="rId12" cstate="print">
            <a:extLst>
              <a:ext uri="{28A0092B-C50C-407E-A947-70E740481C1C}">
                <a14:useLocalDpi xmlns:a14="http://schemas.microsoft.com/office/drawing/2010/main" val="0"/>
              </a:ext>
            </a:extLst>
          </a:blip>
          <a:stretch>
            <a:fillRect/>
          </a:stretch>
        </p:blipFill>
        <p:spPr>
          <a:xfrm>
            <a:off x="557784" y="566928"/>
            <a:ext cx="1108260" cy="405043"/>
          </a:xfrm>
          <a:prstGeom prst="rect">
            <a:avLst/>
          </a:prstGeom>
        </p:spPr>
      </p:pic>
      <p:sp>
        <p:nvSpPr>
          <p:cNvPr id="16" name="TemplafyBrandVersion" hidden="1">
            <a:extLst>
              <a:ext uri="{FF2B5EF4-FFF2-40B4-BE49-F238E27FC236}">
                <a16:creationId xmlns:a16="http://schemas.microsoft.com/office/drawing/2014/main" id="{C7C84368-248B-406A-919E-2320F8CC8D83}"/>
              </a:ext>
            </a:extLst>
          </p:cNvPr>
          <p:cNvSpPr/>
          <p:nvPr userDrawn="1"/>
        </p:nvSpPr>
        <p:spPr>
          <a:xfrm>
            <a:off x="-346528" y="0"/>
            <a:ext cx="173264" cy="230909"/>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73" dirty="0">
                <a:solidFill>
                  <a:schemeClr val="tx1"/>
                </a:solidFill>
              </a:rPr>
              <a:t>v2</a:t>
            </a:r>
          </a:p>
        </p:txBody>
      </p:sp>
    </p:spTree>
    <p:extLst>
      <p:ext uri="{BB962C8B-B14F-4D97-AF65-F5344CB8AC3E}">
        <p14:creationId xmlns:p14="http://schemas.microsoft.com/office/powerpoint/2010/main" val="2030770549"/>
      </p:ext>
    </p:extLst>
  </p:cSld>
  <p:clrMapOvr>
    <a:masterClrMapping/>
  </p:clrMapOvr>
  <p:extLst>
    <p:ext uri="{DCECCB84-F9BA-43D5-87BE-67443E8EF086}">
      <p15:sldGuideLst xmlns:p15="http://schemas.microsoft.com/office/powerpoint/2012/main">
        <p15:guide id="1" pos="214" userDrawn="1">
          <p15:clr>
            <a:srgbClr val="FBAE40"/>
          </p15:clr>
        </p15:guide>
        <p15:guide id="2" pos="334" userDrawn="1">
          <p15:clr>
            <a:srgbClr val="FBAE40"/>
          </p15:clr>
        </p15:guide>
        <p15:guide id="3" pos="8206" userDrawn="1">
          <p15:clr>
            <a:srgbClr val="FBAE40"/>
          </p15:clr>
        </p15:guide>
        <p15:guide id="4" orient="horz" pos="1152" userDrawn="1">
          <p15:clr>
            <a:srgbClr val="FBAE40"/>
          </p15:clr>
        </p15:guide>
        <p15:guide id="5" orient="horz" pos="1224" userDrawn="1">
          <p15:clr>
            <a:srgbClr val="FBAE40"/>
          </p15:clr>
        </p15:guide>
        <p15:guide id="9" orient="horz" pos="4296" userDrawn="1">
          <p15:clr>
            <a:srgbClr val="FBAE40"/>
          </p15:clr>
        </p15:guide>
        <p15:guide id="10" orient="horz" pos="460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Large 2x2">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50075B03-C8EE-48EA-87BF-B4E793C07665}"/>
              </a:ext>
            </a:extLst>
          </p:cNvPr>
          <p:cNvGraphicFramePr>
            <a:graphicFrameLocks noChangeAspect="1"/>
          </p:cNvGraphicFramePr>
          <p:nvPr>
            <p:custDataLst>
              <p:tags r:id="rId1"/>
            </p:custDataLst>
            <p:extLst>
              <p:ext uri="{D42A27DB-BD31-4B8C-83A1-F6EECF244321}">
                <p14:modId xmlns:p14="http://schemas.microsoft.com/office/powerpoint/2010/main" val="18645688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21" imgW="286" imgH="286" progId="TCLayout.ActiveDocument.1">
                  <p:embed/>
                </p:oleObj>
              </mc:Choice>
              <mc:Fallback>
                <p:oleObj name="think-cell Slide" r:id="rId21" imgW="286" imgH="286" progId="TCLayout.ActiveDocument.1">
                  <p:embed/>
                  <p:pic>
                    <p:nvPicPr>
                      <p:cNvPr id="4" name="Object 3" hidden="1">
                        <a:extLst>
                          <a:ext uri="{FF2B5EF4-FFF2-40B4-BE49-F238E27FC236}">
                            <a16:creationId xmlns:a16="http://schemas.microsoft.com/office/drawing/2014/main" id="{50075B03-C8EE-48EA-87BF-B4E793C07665}"/>
                          </a:ext>
                        </a:extLst>
                      </p:cNvPr>
                      <p:cNvPicPr/>
                      <p:nvPr/>
                    </p:nvPicPr>
                    <p:blipFill>
                      <a:blip r:embed="rId22"/>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7EA0E9B9-01A7-458A-A850-225D10494E13}"/>
              </a:ext>
            </a:extLst>
          </p:cNvPr>
          <p:cNvSpPr/>
          <p:nvPr>
            <p:custDataLst>
              <p:tags r:id="rId2"/>
            </p:custDataLst>
          </p:nvPr>
        </p:nvSpPr>
        <p:spPr>
          <a:xfrm>
            <a:off x="0" y="0"/>
            <a:ext cx="158750" cy="158750"/>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800" b="0" i="0" baseline="0" dirty="0" err="1">
              <a:solidFill>
                <a:schemeClr val="tx1"/>
              </a:solidFill>
              <a:latin typeface="Frutiger 45 Light" panose="020B0603020202020204" pitchFamily="34" charset="0"/>
              <a:cs typeface="+mj-cs"/>
              <a:sym typeface="Frutiger 45 Light" panose="020B0603020202020204" pitchFamily="34" charset="0"/>
            </a:endParaRPr>
          </a:p>
        </p:txBody>
      </p:sp>
      <p:sp>
        <p:nvSpPr>
          <p:cNvPr id="38" name="text" descr="{&quot;templafy&quot;:{&quot;id&quot;:&quot;7a37edcc-f2de-4d9e-b5ba-d75421391748&quot;}}" title="Translations.PageHeading"/>
          <p:cNvSpPr>
            <a:spLocks noGrp="1"/>
          </p:cNvSpPr>
          <p:nvPr>
            <p:ph type="title" hasCustomPrompt="1"/>
            <p:custDataLst>
              <p:tags r:id="rId3"/>
            </p:custDataLst>
          </p:nvPr>
        </p:nvSpPr>
        <p:spPr>
          <a:xfrm>
            <a:off x="560567" y="-1"/>
            <a:ext cx="12247383" cy="944563"/>
          </a:xfrm>
          <a:prstGeom prst="rect">
            <a:avLst/>
          </a:prstGeom>
        </p:spPr>
        <p:txBody>
          <a:bodyPr/>
          <a:lstStyle>
            <a:lvl1pPr>
              <a:defRPr baseline="0">
                <a:latin typeface="+mn-lt"/>
                <a:ea typeface="+mn-ea"/>
              </a:defRPr>
            </a:lvl1pPr>
          </a:lstStyle>
          <a:p>
            <a:pPr lvl="0"/>
            <a:r>
              <a:rPr lang="en-US"/>
              <a:t>&lt;&lt;Page heading&gt;&gt;</a:t>
            </a:r>
          </a:p>
        </p:txBody>
      </p:sp>
      <p:sp>
        <p:nvSpPr>
          <p:cNvPr id="28" name="text" descr="{&quot;templafy&quot;:{&quot;id&quot;:&quot;c4c70c21-65b6-4a9b-96e3-66ea8a9eea45&quot;}}" title="Translations.LayoutHeading"/>
          <p:cNvSpPr>
            <a:spLocks noGrp="1"/>
          </p:cNvSpPr>
          <p:nvPr>
            <p:ph type="body" idx="14" hasCustomPrompt="1"/>
            <p:custDataLst>
              <p:tags r:id="rId4"/>
            </p:custDataLst>
          </p:nvPr>
        </p:nvSpPr>
        <p:spPr>
          <a:xfrm>
            <a:off x="560567" y="1858963"/>
            <a:ext cx="5940000" cy="357187"/>
          </a:xfrm>
          <a:noFill/>
        </p:spPr>
        <p:txBody>
          <a:bodyPr lIns="0" tIns="0" rIns="0" bIns="36564" anchor="t" anchorCtr="0">
            <a:noAutofit/>
          </a:bodyPr>
          <a:lstStyle>
            <a:lvl1pPr marL="0" indent="0">
              <a:spcBef>
                <a:spcPts val="800"/>
              </a:spcBef>
              <a:buNone/>
              <a:defRPr sz="1600" b="1"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Layout heading</a:t>
            </a:r>
          </a:p>
        </p:txBody>
      </p:sp>
      <p:sp>
        <p:nvSpPr>
          <p:cNvPr id="3" name="LAYOUT BODY"/>
          <p:cNvSpPr>
            <a:spLocks noGrp="1"/>
          </p:cNvSpPr>
          <p:nvPr>
            <p:ph idx="1" hasCustomPrompt="1"/>
            <p:custDataLst>
              <p:tags r:id="rId5"/>
            </p:custDataLst>
          </p:nvPr>
        </p:nvSpPr>
        <p:spPr>
          <a:xfrm>
            <a:off x="560567" y="2216150"/>
            <a:ext cx="5940000" cy="1619938"/>
          </a:xfrm>
          <a:noFill/>
        </p:spPr>
        <p:txBody>
          <a:bodyPr vert="horz" lIns="0" tIns="0" rIns="0" bIns="0" rtlCol="0">
            <a:noAutofit/>
          </a:bodyPr>
          <a:lstStyle>
            <a:lvl1pPr marL="182880">
              <a:buSzPct val="75000"/>
              <a:buFont typeface="Wingdings 2" panose="05020102010507070707" pitchFamily="18" charset="2"/>
              <a:buChar char=""/>
              <a:defRPr lang="en-US" dirty="0" smtClean="0">
                <a:latin typeface="+mn-lt"/>
              </a:defRPr>
            </a:lvl1pPr>
            <a:lvl2pPr>
              <a:defRPr lang="en-US" dirty="0" smtClean="0">
                <a:latin typeface="+mn-lt"/>
              </a:defRPr>
            </a:lvl2pPr>
            <a:lvl3pPr>
              <a:defRPr lang="en-US" dirty="0" smtClean="0">
                <a:latin typeface="+mn-lt"/>
              </a:defRPr>
            </a:lvl3pPr>
          </a:lstStyle>
          <a:p>
            <a:pPr marL="0" lvl="0">
              <a:buSzPct val="75000"/>
              <a:buFont typeface="Wingdings 2" panose="05020102010507070707" pitchFamily="18" charset="2"/>
              <a:buChar char=""/>
            </a:pPr>
            <a:r>
              <a:rPr lang="en-US" dirty="0"/>
              <a:t>Click to add text</a:t>
            </a:r>
            <a:endParaRPr lang="en-US"/>
          </a:p>
          <a:p>
            <a:pPr marL="374904" lvl="1">
              <a:spcBef>
                <a:spcPts val="800"/>
              </a:spcBef>
              <a:tabLst/>
            </a:pPr>
            <a:r>
              <a:rPr lang="en-US" dirty="0"/>
              <a:t>Second level</a:t>
            </a:r>
            <a:endParaRPr lang="en-US"/>
          </a:p>
          <a:p>
            <a:pPr marL="594360" lvl="2">
              <a:spcBef>
                <a:spcPts val="800"/>
              </a:spcBef>
            </a:pPr>
            <a:r>
              <a:rPr lang="en-US" dirty="0"/>
              <a:t>Third level</a:t>
            </a:r>
            <a:endParaRPr lang="en-US"/>
          </a:p>
        </p:txBody>
      </p:sp>
      <p:sp>
        <p:nvSpPr>
          <p:cNvPr id="14" name="text" descr="{&quot;templafy&quot;:{&quot;id&quot;:&quot;081b83a7-b291-47b6-9524-fcd27b97a694&quot;}}" title="Translations.Source"/>
          <p:cNvSpPr>
            <a:spLocks noGrp="1"/>
          </p:cNvSpPr>
          <p:nvPr>
            <p:ph type="body" idx="15" hasCustomPrompt="1"/>
            <p:custDataLst>
              <p:tags r:id="rId6"/>
            </p:custDataLst>
          </p:nvPr>
        </p:nvSpPr>
        <p:spPr>
          <a:xfrm>
            <a:off x="560567" y="3846579"/>
            <a:ext cx="5940000" cy="183600"/>
          </a:xfrm>
          <a:noFill/>
        </p:spPr>
        <p:txBody>
          <a:bodyPr lIns="0" tIns="0" rIns="0" bIns="0" anchor="t" anchorCtr="0">
            <a:noAutofit/>
          </a:bodyPr>
          <a:lstStyle>
            <a:lvl1pPr marL="539496" indent="-539496" defTabSz="914400">
              <a:buNone/>
              <a:tabLst>
                <a:tab pos="539496" algn="l"/>
              </a:tabLst>
              <a:defRPr sz="1000" b="0"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Source</a:t>
            </a:r>
          </a:p>
        </p:txBody>
      </p:sp>
      <p:sp>
        <p:nvSpPr>
          <p:cNvPr id="29" name="text" descr="{&quot;templafy&quot;:{&quot;id&quot;:&quot;5d3123a2-fb04-4e76-80aa-50d3b952f7a9&quot;}}" title="Translations.LayoutHeading"/>
          <p:cNvSpPr>
            <a:spLocks noGrp="1"/>
          </p:cNvSpPr>
          <p:nvPr>
            <p:ph type="body" idx="26" hasCustomPrompt="1"/>
            <p:custDataLst>
              <p:tags r:id="rId7"/>
            </p:custDataLst>
          </p:nvPr>
        </p:nvSpPr>
        <p:spPr>
          <a:xfrm>
            <a:off x="560567" y="4092576"/>
            <a:ext cx="5940000" cy="356400"/>
          </a:xfrm>
          <a:noFill/>
        </p:spPr>
        <p:txBody>
          <a:bodyPr lIns="0" tIns="0" rIns="0" bIns="36564" anchor="t" anchorCtr="0">
            <a:noAutofit/>
          </a:bodyPr>
          <a:lstStyle>
            <a:lvl1pPr marL="0" indent="0">
              <a:spcBef>
                <a:spcPts val="800"/>
              </a:spcBef>
              <a:buNone/>
              <a:defRPr sz="1600" b="1"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Layout heading</a:t>
            </a:r>
          </a:p>
        </p:txBody>
      </p:sp>
      <p:sp>
        <p:nvSpPr>
          <p:cNvPr id="13" name="LAYOUT BODY"/>
          <p:cNvSpPr>
            <a:spLocks noGrp="1"/>
          </p:cNvSpPr>
          <p:nvPr>
            <p:ph idx="19" hasCustomPrompt="1"/>
            <p:custDataLst>
              <p:tags r:id="rId8"/>
            </p:custDataLst>
          </p:nvPr>
        </p:nvSpPr>
        <p:spPr>
          <a:xfrm>
            <a:off x="560567" y="4452937"/>
            <a:ext cx="5940000" cy="1619251"/>
          </a:xfrm>
          <a:noFill/>
        </p:spPr>
        <p:txBody>
          <a:bodyPr vert="horz" lIns="0" tIns="0" rIns="0" bIns="0" rtlCol="0">
            <a:noAutofit/>
          </a:bodyPr>
          <a:lstStyle>
            <a:lvl1pPr marL="182880">
              <a:buSzPct val="75000"/>
              <a:buFont typeface="Wingdings 2" panose="05020102010507070707" pitchFamily="18" charset="2"/>
              <a:buChar char=""/>
              <a:defRPr lang="en-US" dirty="0" smtClean="0">
                <a:latin typeface="+mn-lt"/>
              </a:defRPr>
            </a:lvl1pPr>
            <a:lvl2pPr>
              <a:defRPr lang="en-US" dirty="0" smtClean="0">
                <a:latin typeface="+mn-lt"/>
              </a:defRPr>
            </a:lvl2pPr>
            <a:lvl3pPr>
              <a:defRPr lang="en-US" dirty="0" smtClean="0">
                <a:latin typeface="+mn-lt"/>
              </a:defRPr>
            </a:lvl3pPr>
          </a:lstStyle>
          <a:p>
            <a:pPr marL="0" lvl="0">
              <a:buSzPct val="75000"/>
              <a:buFont typeface="Wingdings 2" panose="05020102010507070707" pitchFamily="18" charset="2"/>
              <a:buChar char=""/>
            </a:pPr>
            <a:r>
              <a:rPr lang="en-US" dirty="0"/>
              <a:t>Click to add text</a:t>
            </a:r>
            <a:endParaRPr lang="en-US"/>
          </a:p>
          <a:p>
            <a:pPr marL="374904" lvl="1">
              <a:spcBef>
                <a:spcPts val="800"/>
              </a:spcBef>
              <a:tabLst/>
            </a:pPr>
            <a:r>
              <a:rPr lang="en-US" dirty="0"/>
              <a:t>Second level</a:t>
            </a:r>
            <a:endParaRPr lang="en-US"/>
          </a:p>
          <a:p>
            <a:pPr marL="594360" lvl="2">
              <a:spcBef>
                <a:spcPts val="800"/>
              </a:spcBef>
            </a:pPr>
            <a:r>
              <a:rPr lang="en-US" dirty="0"/>
              <a:t>Third level</a:t>
            </a:r>
            <a:endParaRPr lang="en-US"/>
          </a:p>
        </p:txBody>
      </p:sp>
      <p:sp>
        <p:nvSpPr>
          <p:cNvPr id="16" name="text" descr="{&quot;templafy&quot;:{&quot;id&quot;:&quot;2199dd9c-2c51-45e7-81aa-64c6f8288207&quot;}}" title="Translations.Source"/>
          <p:cNvSpPr>
            <a:spLocks noGrp="1"/>
          </p:cNvSpPr>
          <p:nvPr>
            <p:ph type="body" idx="21" hasCustomPrompt="1"/>
            <p:custDataLst>
              <p:tags r:id="rId9"/>
            </p:custDataLst>
          </p:nvPr>
        </p:nvSpPr>
        <p:spPr>
          <a:xfrm>
            <a:off x="560567" y="6084000"/>
            <a:ext cx="5940000" cy="183600"/>
          </a:xfrm>
          <a:noFill/>
        </p:spPr>
        <p:txBody>
          <a:bodyPr lIns="0" tIns="0" rIns="0" bIns="0" anchor="t" anchorCtr="0">
            <a:noAutofit/>
          </a:bodyPr>
          <a:lstStyle>
            <a:lvl1pPr marL="539496" indent="-539496" defTabSz="914400">
              <a:buNone/>
              <a:tabLst>
                <a:tab pos="539496" algn="l"/>
              </a:tabLst>
              <a:defRPr sz="1000" b="0"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Source</a:t>
            </a:r>
          </a:p>
        </p:txBody>
      </p:sp>
      <p:sp>
        <p:nvSpPr>
          <p:cNvPr id="27" name="text" descr="{&quot;templafy&quot;:{&quot;id&quot;:&quot;103f4c61-5419-4fb8-a024-280b0ceb8cf8&quot;}}" title="Translations.LayoutHeading"/>
          <p:cNvSpPr>
            <a:spLocks noGrp="1"/>
          </p:cNvSpPr>
          <p:nvPr>
            <p:ph type="body" idx="25" hasCustomPrompt="1"/>
            <p:custDataLst>
              <p:tags r:id="rId10"/>
            </p:custDataLst>
          </p:nvPr>
        </p:nvSpPr>
        <p:spPr>
          <a:xfrm>
            <a:off x="6868800" y="1858963"/>
            <a:ext cx="5940000" cy="357187"/>
          </a:xfrm>
          <a:noFill/>
        </p:spPr>
        <p:txBody>
          <a:bodyPr lIns="0" tIns="0" rIns="0" bIns="36564" anchor="t" anchorCtr="0">
            <a:noAutofit/>
          </a:bodyPr>
          <a:lstStyle>
            <a:lvl1pPr marL="0" indent="0">
              <a:spcBef>
                <a:spcPts val="800"/>
              </a:spcBef>
              <a:buNone/>
              <a:defRPr sz="1600" b="1"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Layout heading</a:t>
            </a:r>
          </a:p>
        </p:txBody>
      </p:sp>
      <p:sp>
        <p:nvSpPr>
          <p:cNvPr id="8" name="LAYOUT BODY"/>
          <p:cNvSpPr>
            <a:spLocks noGrp="1"/>
          </p:cNvSpPr>
          <p:nvPr>
            <p:ph idx="16" hasCustomPrompt="1"/>
            <p:custDataLst>
              <p:tags r:id="rId11"/>
            </p:custDataLst>
          </p:nvPr>
        </p:nvSpPr>
        <p:spPr>
          <a:xfrm>
            <a:off x="6868800" y="2216150"/>
            <a:ext cx="5940000" cy="1619938"/>
          </a:xfrm>
          <a:noFill/>
        </p:spPr>
        <p:txBody>
          <a:bodyPr vert="horz" lIns="0" tIns="0" rIns="0" bIns="0" rtlCol="0">
            <a:noAutofit/>
          </a:bodyPr>
          <a:lstStyle>
            <a:lvl1pPr marL="182880">
              <a:buSzPct val="75000"/>
              <a:buFont typeface="Wingdings 2" panose="05020102010507070707" pitchFamily="18" charset="2"/>
              <a:buChar char=""/>
              <a:defRPr lang="en-US" dirty="0" smtClean="0">
                <a:latin typeface="+mn-lt"/>
              </a:defRPr>
            </a:lvl1pPr>
            <a:lvl2pPr>
              <a:defRPr lang="en-US" dirty="0" smtClean="0">
                <a:latin typeface="+mn-lt"/>
              </a:defRPr>
            </a:lvl2pPr>
            <a:lvl3pPr>
              <a:defRPr lang="en-US" dirty="0" smtClean="0">
                <a:latin typeface="+mn-lt"/>
              </a:defRPr>
            </a:lvl3pPr>
          </a:lstStyle>
          <a:p>
            <a:pPr marL="0" lvl="0">
              <a:buSzPct val="75000"/>
              <a:buFont typeface="Wingdings 2" panose="05020102010507070707" pitchFamily="18" charset="2"/>
              <a:buChar char=""/>
            </a:pPr>
            <a:r>
              <a:rPr lang="en-US" dirty="0"/>
              <a:t>Click to add text</a:t>
            </a:r>
            <a:endParaRPr lang="en-US"/>
          </a:p>
          <a:p>
            <a:pPr marL="374904" lvl="1">
              <a:spcBef>
                <a:spcPts val="800"/>
              </a:spcBef>
              <a:tabLst/>
            </a:pPr>
            <a:r>
              <a:rPr lang="en-US" dirty="0"/>
              <a:t>Second level</a:t>
            </a:r>
            <a:endParaRPr lang="en-US"/>
          </a:p>
          <a:p>
            <a:pPr marL="594360" lvl="2">
              <a:spcBef>
                <a:spcPts val="800"/>
              </a:spcBef>
            </a:pPr>
            <a:r>
              <a:rPr lang="en-US" dirty="0"/>
              <a:t>Third level</a:t>
            </a:r>
            <a:endParaRPr lang="en-US"/>
          </a:p>
        </p:txBody>
      </p:sp>
      <p:sp>
        <p:nvSpPr>
          <p:cNvPr id="12" name="text" descr="{&quot;templafy&quot;:{&quot;id&quot;:&quot;bb403364-b08b-4ca1-93e9-204eb2a7f382&quot;}}" title="Translations.Source"/>
          <p:cNvSpPr>
            <a:spLocks noGrp="1"/>
          </p:cNvSpPr>
          <p:nvPr>
            <p:ph type="body" idx="18" hasCustomPrompt="1"/>
            <p:custDataLst>
              <p:tags r:id="rId12"/>
            </p:custDataLst>
          </p:nvPr>
        </p:nvSpPr>
        <p:spPr>
          <a:xfrm>
            <a:off x="6868800" y="3846579"/>
            <a:ext cx="5940000" cy="183600"/>
          </a:xfrm>
          <a:noFill/>
        </p:spPr>
        <p:txBody>
          <a:bodyPr lIns="0" tIns="0" rIns="0" bIns="0" anchor="t" anchorCtr="0">
            <a:noAutofit/>
          </a:bodyPr>
          <a:lstStyle>
            <a:lvl1pPr marL="539496" indent="-539496" defTabSz="914400">
              <a:buNone/>
              <a:tabLst>
                <a:tab pos="539496" algn="l"/>
              </a:tabLst>
              <a:defRPr sz="1000" b="0"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Source</a:t>
            </a:r>
          </a:p>
        </p:txBody>
      </p:sp>
      <p:sp>
        <p:nvSpPr>
          <p:cNvPr id="18" name="text" descr="{&quot;templafy&quot;:{&quot;id&quot;:&quot;127c54b4-b8f1-4a83-93f2-0b7eb7514883&quot;}}" title="Translations.LayoutHeading"/>
          <p:cNvSpPr>
            <a:spLocks noGrp="1"/>
          </p:cNvSpPr>
          <p:nvPr>
            <p:ph type="body" idx="23" hasCustomPrompt="1"/>
            <p:custDataLst>
              <p:tags r:id="rId13"/>
            </p:custDataLst>
          </p:nvPr>
        </p:nvSpPr>
        <p:spPr>
          <a:xfrm>
            <a:off x="6868800" y="4092575"/>
            <a:ext cx="5940000" cy="356400"/>
          </a:xfrm>
          <a:noFill/>
        </p:spPr>
        <p:txBody>
          <a:bodyPr lIns="0" tIns="0" rIns="0" bIns="36564" anchor="t" anchorCtr="0">
            <a:noAutofit/>
          </a:bodyPr>
          <a:lstStyle>
            <a:lvl1pPr marL="0" indent="0">
              <a:spcBef>
                <a:spcPts val="800"/>
              </a:spcBef>
              <a:buNone/>
              <a:defRPr sz="1600" b="1"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Layout heading</a:t>
            </a:r>
          </a:p>
        </p:txBody>
      </p:sp>
      <p:sp>
        <p:nvSpPr>
          <p:cNvPr id="17" name="LAYOUT BODY"/>
          <p:cNvSpPr>
            <a:spLocks noGrp="1"/>
          </p:cNvSpPr>
          <p:nvPr>
            <p:ph idx="22" hasCustomPrompt="1"/>
            <p:custDataLst>
              <p:tags r:id="rId14"/>
            </p:custDataLst>
          </p:nvPr>
        </p:nvSpPr>
        <p:spPr>
          <a:xfrm>
            <a:off x="6868800" y="4452938"/>
            <a:ext cx="5940000" cy="1619250"/>
          </a:xfrm>
          <a:noFill/>
        </p:spPr>
        <p:txBody>
          <a:bodyPr vert="horz" lIns="0" tIns="0" rIns="0" bIns="0" rtlCol="0">
            <a:noAutofit/>
          </a:bodyPr>
          <a:lstStyle>
            <a:lvl1pPr marL="182880">
              <a:buSzPct val="75000"/>
              <a:buFont typeface="Wingdings 2" panose="05020102010507070707" pitchFamily="18" charset="2"/>
              <a:buChar char=""/>
              <a:defRPr lang="en-US" dirty="0" smtClean="0">
                <a:latin typeface="+mn-lt"/>
              </a:defRPr>
            </a:lvl1pPr>
            <a:lvl2pPr>
              <a:defRPr lang="en-US" dirty="0" smtClean="0">
                <a:latin typeface="+mn-lt"/>
              </a:defRPr>
            </a:lvl2pPr>
            <a:lvl3pPr>
              <a:defRPr lang="en-US" dirty="0" smtClean="0">
                <a:latin typeface="+mn-lt"/>
              </a:defRPr>
            </a:lvl3pPr>
          </a:lstStyle>
          <a:p>
            <a:pPr marL="0" lvl="0">
              <a:buSzPct val="75000"/>
              <a:buFont typeface="Wingdings 2" panose="05020102010507070707" pitchFamily="18" charset="2"/>
              <a:buChar char=""/>
            </a:pPr>
            <a:r>
              <a:rPr lang="en-US" dirty="0"/>
              <a:t>Click to add text</a:t>
            </a:r>
            <a:endParaRPr lang="en-US"/>
          </a:p>
          <a:p>
            <a:pPr marL="374904" lvl="1">
              <a:spcBef>
                <a:spcPts val="800"/>
              </a:spcBef>
              <a:tabLst/>
            </a:pPr>
            <a:r>
              <a:rPr lang="en-US" dirty="0"/>
              <a:t>Second level</a:t>
            </a:r>
            <a:endParaRPr lang="en-US"/>
          </a:p>
          <a:p>
            <a:pPr marL="594360" lvl="2">
              <a:spcBef>
                <a:spcPts val="800"/>
              </a:spcBef>
            </a:pPr>
            <a:r>
              <a:rPr lang="en-US" dirty="0"/>
              <a:t>Third level</a:t>
            </a:r>
            <a:endParaRPr lang="en-US"/>
          </a:p>
        </p:txBody>
      </p:sp>
      <p:sp>
        <p:nvSpPr>
          <p:cNvPr id="19" name="text" descr="{&quot;templafy&quot;:{&quot;id&quot;:&quot;44600ac6-e377-416e-b029-48828e1114db&quot;}}" title="Translations.Source"/>
          <p:cNvSpPr>
            <a:spLocks noGrp="1"/>
          </p:cNvSpPr>
          <p:nvPr>
            <p:ph type="body" idx="24" hasCustomPrompt="1"/>
            <p:custDataLst>
              <p:tags r:id="rId15"/>
            </p:custDataLst>
          </p:nvPr>
        </p:nvSpPr>
        <p:spPr>
          <a:xfrm>
            <a:off x="6868800" y="6084000"/>
            <a:ext cx="5940000" cy="183600"/>
          </a:xfrm>
          <a:noFill/>
        </p:spPr>
        <p:txBody>
          <a:bodyPr lIns="0" tIns="0" rIns="0" bIns="0" anchor="t" anchorCtr="0">
            <a:noAutofit/>
          </a:bodyPr>
          <a:lstStyle>
            <a:lvl1pPr marL="539496" indent="-539496" defTabSz="914400">
              <a:buNone/>
              <a:tabLst>
                <a:tab pos="539496" algn="l"/>
              </a:tabLst>
              <a:defRPr sz="1000" b="0"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Source</a:t>
            </a:r>
          </a:p>
        </p:txBody>
      </p:sp>
      <p:sp>
        <p:nvSpPr>
          <p:cNvPr id="26" name="LAYOUT BODY" hidden="1"/>
          <p:cNvSpPr/>
          <p:nvPr/>
        </p:nvSpPr>
        <p:spPr>
          <a:xfrm>
            <a:off x="561600" y="4897437"/>
            <a:ext cx="5938967" cy="1176338"/>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algn="l" rtl="0" eaLnBrk="0" fontAlgn="base" hangingPunct="0">
              <a:spcBef>
                <a:spcPct val="50000"/>
              </a:spcBef>
              <a:spcAft>
                <a:spcPct val="0"/>
              </a:spcAft>
              <a:defRPr lang="en-GB" kern="1200">
                <a:solidFill>
                  <a:schemeClr val="lt1"/>
                </a:solidFill>
                <a:latin typeface="+mn-lt"/>
                <a:ea typeface="+mn-ea"/>
                <a:cs typeface="+mn-cs"/>
              </a:defRPr>
            </a:lvl1pPr>
            <a:lvl2pPr marL="457200" algn="l" rtl="0" eaLnBrk="0" fontAlgn="base" hangingPunct="0">
              <a:spcBef>
                <a:spcPct val="50000"/>
              </a:spcBef>
              <a:spcAft>
                <a:spcPct val="0"/>
              </a:spcAft>
              <a:defRPr kern="1200">
                <a:solidFill>
                  <a:schemeClr val="lt1"/>
                </a:solidFill>
                <a:latin typeface="+mn-lt"/>
                <a:ea typeface="+mn-ea"/>
                <a:cs typeface="+mn-cs"/>
              </a:defRPr>
            </a:lvl2pPr>
            <a:lvl3pPr marL="914400" algn="l" rtl="0" eaLnBrk="0" fontAlgn="base" hangingPunct="0">
              <a:spcBef>
                <a:spcPct val="50000"/>
              </a:spcBef>
              <a:spcAft>
                <a:spcPct val="0"/>
              </a:spcAft>
              <a:defRPr kern="1200">
                <a:solidFill>
                  <a:schemeClr val="lt1"/>
                </a:solidFill>
                <a:latin typeface="+mn-lt"/>
                <a:ea typeface="+mn-ea"/>
                <a:cs typeface="+mn-cs"/>
              </a:defRPr>
            </a:lvl3pPr>
            <a:lvl4pPr marL="1371600" algn="l" rtl="0" eaLnBrk="0" fontAlgn="base" hangingPunct="0">
              <a:spcBef>
                <a:spcPct val="50000"/>
              </a:spcBef>
              <a:spcAft>
                <a:spcPct val="0"/>
              </a:spcAft>
              <a:defRPr kern="1200">
                <a:solidFill>
                  <a:schemeClr val="lt1"/>
                </a:solidFill>
                <a:latin typeface="+mn-lt"/>
                <a:ea typeface="+mn-ea"/>
                <a:cs typeface="+mn-cs"/>
              </a:defRPr>
            </a:lvl4pPr>
            <a:lvl5pPr marL="1828800" algn="l" rtl="0" eaLnBrk="0" fontAlgn="base" hangingPunct="0">
              <a:spcBef>
                <a:spcPct val="5000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en-US" sz="1100" dirty="0">
              <a:solidFill>
                <a:schemeClr val="tx1"/>
              </a:solidFill>
            </a:endParaRPr>
          </a:p>
        </p:txBody>
      </p:sp>
      <p:graphicFrame>
        <p:nvGraphicFramePr>
          <p:cNvPr id="30" name="Object 29" hidden="1">
            <a:extLst>
              <a:ext uri="{FF2B5EF4-FFF2-40B4-BE49-F238E27FC236}">
                <a16:creationId xmlns:a16="http://schemas.microsoft.com/office/drawing/2014/main" id="{7E86D4F2-24A3-493E-BF32-E0E72E8E5DF5}"/>
              </a:ext>
            </a:extLst>
          </p:cNvPr>
          <p:cNvGraphicFramePr>
            <a:graphicFrameLocks noChangeAspect="1"/>
          </p:cNvGraphicFramePr>
          <p:nvPr>
            <p:custDataLst>
              <p:tags r:id="rId16"/>
            </p:custDataLst>
            <p:extLst>
              <p:ext uri="{D42A27DB-BD31-4B8C-83A1-F6EECF244321}">
                <p14:modId xmlns:p14="http://schemas.microsoft.com/office/powerpoint/2010/main" val="107756204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21" imgW="286" imgH="286" progId="TCLayout.ActiveDocument.1">
                  <p:embed/>
                </p:oleObj>
              </mc:Choice>
              <mc:Fallback>
                <p:oleObj name="think-cell Slide" r:id="rId21" imgW="286" imgH="286" progId="TCLayout.ActiveDocument.1">
                  <p:embed/>
                  <p:pic>
                    <p:nvPicPr>
                      <p:cNvPr id="30" name="Object 29" hidden="1">
                        <a:extLst>
                          <a:ext uri="{FF2B5EF4-FFF2-40B4-BE49-F238E27FC236}">
                            <a16:creationId xmlns:a16="http://schemas.microsoft.com/office/drawing/2014/main" id="{7E86D4F2-24A3-493E-BF32-E0E72E8E5DF5}"/>
                          </a:ext>
                        </a:extLst>
                      </p:cNvPr>
                      <p:cNvPicPr/>
                      <p:nvPr/>
                    </p:nvPicPr>
                    <p:blipFill>
                      <a:blip r:embed="rId22"/>
                      <a:stretch>
                        <a:fillRect/>
                      </a:stretch>
                    </p:blipFill>
                    <p:spPr>
                      <a:xfrm>
                        <a:off x="1588" y="1588"/>
                        <a:ext cx="1588" cy="1588"/>
                      </a:xfrm>
                      <a:prstGeom prst="rect">
                        <a:avLst/>
                      </a:prstGeom>
                    </p:spPr>
                  </p:pic>
                </p:oleObj>
              </mc:Fallback>
            </mc:AlternateContent>
          </a:graphicData>
        </a:graphic>
      </p:graphicFrame>
      <p:sp>
        <p:nvSpPr>
          <p:cNvPr id="31" name="Rectangle 30" hidden="1">
            <a:extLst>
              <a:ext uri="{FF2B5EF4-FFF2-40B4-BE49-F238E27FC236}">
                <a16:creationId xmlns:a16="http://schemas.microsoft.com/office/drawing/2014/main" id="{AD419C93-3596-4E19-A828-2C69A44CE037}"/>
              </a:ext>
            </a:extLst>
          </p:cNvPr>
          <p:cNvSpPr/>
          <p:nvPr>
            <p:custDataLst>
              <p:tags r:id="rId17"/>
            </p:custDataLst>
          </p:nvPr>
        </p:nvSpPr>
        <p:spPr>
          <a:xfrm>
            <a:off x="0" y="0"/>
            <a:ext cx="158750" cy="158750"/>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800" b="0" i="0" baseline="0" dirty="0" err="1">
              <a:solidFill>
                <a:schemeClr val="tx1"/>
              </a:solidFill>
              <a:latin typeface="Frutiger 45 Light" panose="020B0603020202020204" pitchFamily="34" charset="0"/>
              <a:cs typeface="+mj-cs"/>
              <a:sym typeface="Frutiger 45 Light" panose="020B0603020202020204" pitchFamily="34" charset="0"/>
            </a:endParaRPr>
          </a:p>
        </p:txBody>
      </p:sp>
      <p:sp>
        <p:nvSpPr>
          <p:cNvPr id="32" name="Slide Number Textbox" descr="{&#10;&quot;SkabelonDesign&quot;: {&#10;&quot;textualValue&quot;: &quot;&lt;key1/&gt;&quot;,&#10;&quot;bindingCollection&quot;: {&#10;&quot;key1&quot;: {&quot;SkabelonDesign&quot;:{&quot;type&quot;:&quot;Text&quot;,&quot;binding&quot;:&quot;Module.SlideNumber&quot;}}&#10;}&#10;}&#10;}">
            <a:extLst>
              <a:ext uri="{FF2B5EF4-FFF2-40B4-BE49-F238E27FC236}">
                <a16:creationId xmlns:a16="http://schemas.microsoft.com/office/drawing/2014/main" id="{1DC8A5F2-35B9-4569-9F8E-E7F8D4090324}"/>
              </a:ext>
            </a:extLst>
          </p:cNvPr>
          <p:cNvSpPr txBox="1"/>
          <p:nvPr/>
        </p:nvSpPr>
        <p:spPr>
          <a:xfrm>
            <a:off x="12271531" y="6858001"/>
            <a:ext cx="548380" cy="384048"/>
          </a:xfrm>
          <a:prstGeom prst="rect">
            <a:avLst/>
          </a:prstGeom>
          <a:noFill/>
        </p:spPr>
        <p:txBody>
          <a:bodyPr vert="horz" wrap="square" lIns="0" tIns="0" rIns="0" bIns="0" rtlCol="0" anchor="b">
            <a:noAutofit/>
          </a:bodyPr>
          <a:lstStyle/>
          <a:p>
            <a:pPr algn="r"/>
            <a:fld id="{C04BB5FE-21AD-4A47-B7F8-7792A0111F81}" type="slidenum">
              <a:rPr lang="en-US" sz="700" smtClean="0">
                <a:latin typeface="+mn-lt"/>
              </a:rPr>
              <a:pPr algn="r"/>
              <a:t>‹#›</a:t>
            </a:fld>
            <a:endParaRPr lang="en-US" sz="700" dirty="0">
              <a:latin typeface="+mn-lt"/>
            </a:endParaRPr>
          </a:p>
        </p:txBody>
      </p:sp>
      <p:sp>
        <p:nvSpPr>
          <p:cNvPr id="34" name="text" descr="{&quot;templafy&quot;:{&quot;type&quot;:&quot;text&quot;,&quot;binding&quot;:&quot;Translations.Draft&quot;,&quot;visibility&quot;:{&quot;action&quot;:&quot;hide&quot;,&quot;compareValue&quot;:&quot;No&quot;,&quot;binding&quot;:&quot;Form.Draft.DraftChoice&quot;,&quot;operator&quot;:&quot;equals&quot;}}}" title="Translations.Draft">
            <a:extLst>
              <a:ext uri="{FF2B5EF4-FFF2-40B4-BE49-F238E27FC236}">
                <a16:creationId xmlns:a16="http://schemas.microsoft.com/office/drawing/2014/main" id="{1BF10AFD-C195-4816-8C70-7388FB036438}"/>
              </a:ext>
            </a:extLst>
          </p:cNvPr>
          <p:cNvSpPr txBox="1"/>
          <p:nvPr>
            <p:custDataLst>
              <p:tags r:id="rId18"/>
            </p:custDataLst>
          </p:nvPr>
        </p:nvSpPr>
        <p:spPr>
          <a:xfrm>
            <a:off x="559723" y="254000"/>
            <a:ext cx="237893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endParaRPr kumimoji="0" lang="en-US" sz="2400" b="1" i="0" u="none" baseline="0" dirty="0">
              <a:solidFill>
                <a:srgbClr val="E60000"/>
              </a:solidFill>
              <a:latin typeface="+mn-lt"/>
            </a:endParaRPr>
          </a:p>
        </p:txBody>
      </p:sp>
      <p:grpSp>
        <p:nvGrpSpPr>
          <p:cNvPr id="35" name="PXP_GRIDLINES" hidden="1">
            <a:extLst>
              <a:ext uri="{FF2B5EF4-FFF2-40B4-BE49-F238E27FC236}">
                <a16:creationId xmlns:a16="http://schemas.microsoft.com/office/drawing/2014/main" id="{14E4A2F1-4505-41FE-AFDE-C47C1395B63A}"/>
              </a:ext>
            </a:extLst>
          </p:cNvPr>
          <p:cNvGrpSpPr/>
          <p:nvPr/>
        </p:nvGrpSpPr>
        <p:grpSpPr>
          <a:xfrm>
            <a:off x="-1" y="0"/>
            <a:ext cx="13371660" cy="7543800"/>
            <a:chOff x="-20924" y="0"/>
            <a:chExt cx="10058400" cy="7543800"/>
          </a:xfrm>
        </p:grpSpPr>
        <p:cxnSp>
          <p:nvCxnSpPr>
            <p:cNvPr id="36" name="Straight Connector 35">
              <a:extLst>
                <a:ext uri="{FF2B5EF4-FFF2-40B4-BE49-F238E27FC236}">
                  <a16:creationId xmlns:a16="http://schemas.microsoft.com/office/drawing/2014/main" id="{291C5DBF-9EE6-4771-B508-A4C905F1E92C}"/>
                </a:ext>
              </a:extLst>
            </p:cNvPr>
            <p:cNvCxnSpPr/>
            <p:nvPr/>
          </p:nvCxnSpPr>
          <p:spPr>
            <a:xfrm>
              <a:off x="390690"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86F6D633-BC65-4FEC-B842-705B65F52C52}"/>
                </a:ext>
              </a:extLst>
            </p:cNvPr>
            <p:cNvCxnSpPr/>
            <p:nvPr/>
          </p:nvCxnSpPr>
          <p:spPr>
            <a:xfrm>
              <a:off x="5018635"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A5097B55-75BD-4EAB-9580-2627A4C45A08}"/>
                </a:ext>
              </a:extLst>
            </p:cNvPr>
            <p:cNvCxnSpPr/>
            <p:nvPr/>
          </p:nvCxnSpPr>
          <p:spPr>
            <a:xfrm>
              <a:off x="9614084"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98627C1D-7361-4FF4-85C3-B754E103B9AE}"/>
                </a:ext>
              </a:extLst>
            </p:cNvPr>
            <p:cNvCxnSpPr/>
            <p:nvPr/>
          </p:nvCxnSpPr>
          <p:spPr>
            <a:xfrm>
              <a:off x="-20924" y="18504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99FE3717-5409-402D-857E-F7853E4D2400}"/>
                </a:ext>
              </a:extLst>
            </p:cNvPr>
            <p:cNvCxnSpPr/>
            <p:nvPr/>
          </p:nvCxnSpPr>
          <p:spPr>
            <a:xfrm>
              <a:off x="-20924" y="66528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1812F12A-6D60-4FE6-B16A-FC7AE80D422D}"/>
                </a:ext>
              </a:extLst>
            </p:cNvPr>
            <p:cNvCxnSpPr/>
            <p:nvPr/>
          </p:nvCxnSpPr>
          <p:spPr>
            <a:xfrm>
              <a:off x="-20924" y="4090986"/>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51" name="LAYOUT BODY" hidden="1">
            <a:extLst>
              <a:ext uri="{FF2B5EF4-FFF2-40B4-BE49-F238E27FC236}">
                <a16:creationId xmlns:a16="http://schemas.microsoft.com/office/drawing/2014/main" id="{C2169FA8-333B-46F0-A341-B260F18E59DC}"/>
              </a:ext>
            </a:extLst>
          </p:cNvPr>
          <p:cNvSpPr/>
          <p:nvPr/>
        </p:nvSpPr>
        <p:spPr>
          <a:xfrm>
            <a:off x="561600" y="4897437"/>
            <a:ext cx="5938967" cy="1176338"/>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algn="l" rtl="0" eaLnBrk="0" fontAlgn="base" hangingPunct="0">
              <a:spcBef>
                <a:spcPct val="50000"/>
              </a:spcBef>
              <a:spcAft>
                <a:spcPct val="0"/>
              </a:spcAft>
              <a:defRPr lang="en-GB" kern="1200">
                <a:solidFill>
                  <a:schemeClr val="lt1"/>
                </a:solidFill>
                <a:latin typeface="+mn-lt"/>
                <a:ea typeface="+mn-ea"/>
                <a:cs typeface="+mn-cs"/>
              </a:defRPr>
            </a:lvl1pPr>
            <a:lvl2pPr marL="457200" algn="l" rtl="0" eaLnBrk="0" fontAlgn="base" hangingPunct="0">
              <a:spcBef>
                <a:spcPct val="50000"/>
              </a:spcBef>
              <a:spcAft>
                <a:spcPct val="0"/>
              </a:spcAft>
              <a:defRPr kern="1200">
                <a:solidFill>
                  <a:schemeClr val="lt1"/>
                </a:solidFill>
                <a:latin typeface="+mn-lt"/>
                <a:ea typeface="+mn-ea"/>
                <a:cs typeface="+mn-cs"/>
              </a:defRPr>
            </a:lvl2pPr>
            <a:lvl3pPr marL="914400" algn="l" rtl="0" eaLnBrk="0" fontAlgn="base" hangingPunct="0">
              <a:spcBef>
                <a:spcPct val="50000"/>
              </a:spcBef>
              <a:spcAft>
                <a:spcPct val="0"/>
              </a:spcAft>
              <a:defRPr kern="1200">
                <a:solidFill>
                  <a:schemeClr val="lt1"/>
                </a:solidFill>
                <a:latin typeface="+mn-lt"/>
                <a:ea typeface="+mn-ea"/>
                <a:cs typeface="+mn-cs"/>
              </a:defRPr>
            </a:lvl3pPr>
            <a:lvl4pPr marL="1371600" algn="l" rtl="0" eaLnBrk="0" fontAlgn="base" hangingPunct="0">
              <a:spcBef>
                <a:spcPct val="50000"/>
              </a:spcBef>
              <a:spcAft>
                <a:spcPct val="0"/>
              </a:spcAft>
              <a:defRPr kern="1200">
                <a:solidFill>
                  <a:schemeClr val="lt1"/>
                </a:solidFill>
                <a:latin typeface="+mn-lt"/>
                <a:ea typeface="+mn-ea"/>
                <a:cs typeface="+mn-cs"/>
              </a:defRPr>
            </a:lvl4pPr>
            <a:lvl5pPr marL="1828800" algn="l" rtl="0" eaLnBrk="0" fontAlgn="base" hangingPunct="0">
              <a:spcBef>
                <a:spcPct val="5000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en-US" sz="1100" dirty="0">
              <a:solidFill>
                <a:schemeClr val="tx1"/>
              </a:solidFill>
            </a:endParaRPr>
          </a:p>
        </p:txBody>
      </p:sp>
      <p:pic>
        <p:nvPicPr>
          <p:cNvPr id="33" name="image" descr="{&quot;templafy&quot;:{&quot;type&quot;:&quot;image&quot;,&quot;binding&quot;:&quot;Form.PPLogo.Pp_logo&quot;,&quot;inheritDimensions&quot;:&quot;inheritNone&quot;,&quot;height&quot;:&quot;0.72 cm&quot;,&quot;visibility&quot;:{&quot;action&quot;:&quot;hide&quot;,&quot;compareValue&quot;:&quot;All pages&quot;,&quot;binding&quot;:&quot;Form.PPLogo.Pp_LogoSelection&quot;,&quot;operator&quot;:&quot;notEquals&quot;}}}" title="Form.PPLogo.Pp_logo">
            <a:extLst>
              <a:ext uri="{FF2B5EF4-FFF2-40B4-BE49-F238E27FC236}">
                <a16:creationId xmlns:a16="http://schemas.microsoft.com/office/drawing/2014/main" id="{C4268601-54BD-4CA7-90A6-1E333873CF96}"/>
              </a:ext>
            </a:extLst>
          </p:cNvPr>
          <p:cNvPicPr>
            <a:picLocks noChangeAspect="1"/>
          </p:cNvPicPr>
          <p:nvPr userDrawn="1">
            <p:custDataLst>
              <p:tags r:id="rId19"/>
            </p:custDataLst>
          </p:nvPr>
        </p:nvPicPr>
        <p:blipFill>
          <a:blip r:embed="rId23" cstate="print">
            <a:extLst>
              <a:ext uri="{28A0092B-C50C-407E-A947-70E740481C1C}">
                <a14:useLocalDpi xmlns:a14="http://schemas.microsoft.com/office/drawing/2010/main" val="0"/>
              </a:ext>
            </a:extLst>
          </a:blip>
          <a:stretch>
            <a:fillRect/>
          </a:stretch>
        </p:blipFill>
        <p:spPr>
          <a:xfrm>
            <a:off x="557785" y="7002672"/>
            <a:ext cx="709211" cy="259200"/>
          </a:xfrm>
          <a:prstGeom prst="rect">
            <a:avLst/>
          </a:prstGeom>
        </p:spPr>
      </p:pic>
      <p:sp>
        <p:nvSpPr>
          <p:cNvPr id="37" name="TemplafyBrandVersion" hidden="1">
            <a:extLst>
              <a:ext uri="{FF2B5EF4-FFF2-40B4-BE49-F238E27FC236}">
                <a16:creationId xmlns:a16="http://schemas.microsoft.com/office/drawing/2014/main" id="{F85F8104-3446-42E5-8E74-4E3ECE899219}"/>
              </a:ext>
            </a:extLst>
          </p:cNvPr>
          <p:cNvSpPr/>
          <p:nvPr userDrawn="1"/>
        </p:nvSpPr>
        <p:spPr>
          <a:xfrm>
            <a:off x="-346528" y="0"/>
            <a:ext cx="173264" cy="230909"/>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73" dirty="0">
                <a:solidFill>
                  <a:schemeClr val="tx1"/>
                </a:solidFill>
              </a:rPr>
              <a:t>v2</a:t>
            </a:r>
          </a:p>
        </p:txBody>
      </p:sp>
    </p:spTree>
    <p:extLst>
      <p:ext uri="{BB962C8B-B14F-4D97-AF65-F5344CB8AC3E}">
        <p14:creationId xmlns:p14="http://schemas.microsoft.com/office/powerpoint/2010/main" val="3520232134"/>
      </p:ext>
    </p:extLst>
  </p:cSld>
  <p:clrMapOvr>
    <a:masterClrMapping/>
  </p:clrMapOvr>
  <p:extLst>
    <p:ext uri="{DCECCB84-F9BA-43D5-87BE-67443E8EF086}">
      <p15:sldGuideLst xmlns:p15="http://schemas.microsoft.com/office/powerpoint/2012/main">
        <p15:guide id="1" pos="334" userDrawn="1">
          <p15:clr>
            <a:srgbClr val="FBAE40"/>
          </p15:clr>
        </p15:guide>
        <p15:guide id="2" pos="8086" userDrawn="1">
          <p15:clr>
            <a:srgbClr val="FBAE40"/>
          </p15:clr>
        </p15:guide>
        <p15:guide id="3" pos="4318" userDrawn="1">
          <p15:clr>
            <a:srgbClr val="FBAE40"/>
          </p15:clr>
        </p15:guide>
        <p15:guide id="4" pos="4102" userDrawn="1">
          <p15:clr>
            <a:srgbClr val="FBAE40"/>
          </p15:clr>
        </p15:guide>
        <p15:guide id="5" orient="horz" pos="600" userDrawn="1">
          <p15:clr>
            <a:srgbClr val="FBAE40"/>
          </p15:clr>
        </p15:guide>
        <p15:guide id="6" orient="horz" pos="1152" userDrawn="1">
          <p15:clr>
            <a:srgbClr val="FBAE40"/>
          </p15:clr>
        </p15:guide>
        <p15:guide id="7" orient="horz" pos="1416" userDrawn="1">
          <p15:clr>
            <a:srgbClr val="FBAE40"/>
          </p15:clr>
        </p15:guide>
        <p15:guide id="8" orient="horz" pos="2568" userDrawn="1">
          <p15:clr>
            <a:srgbClr val="FBAE40"/>
          </p15:clr>
        </p15:guide>
        <p15:guide id="9" orient="horz" pos="2808" userDrawn="1">
          <p15:clr>
            <a:srgbClr val="FBAE40"/>
          </p15:clr>
        </p15:guide>
        <p15:guide id="10" orient="horz" pos="3840" userDrawn="1">
          <p15:clr>
            <a:srgbClr val="FBAE40"/>
          </p15:clr>
        </p15:guide>
        <p15:guide id="11" orient="horz" pos="4258"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rge 3x2">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580C77E2-D8C1-4252-982A-A07F300F6237}"/>
              </a:ext>
            </a:extLst>
          </p:cNvPr>
          <p:cNvGraphicFramePr>
            <a:graphicFrameLocks noChangeAspect="1"/>
          </p:cNvGraphicFramePr>
          <p:nvPr>
            <p:custDataLst>
              <p:tags r:id="rId1"/>
            </p:custDataLst>
            <p:extLst>
              <p:ext uri="{D42A27DB-BD31-4B8C-83A1-F6EECF244321}">
                <p14:modId xmlns:p14="http://schemas.microsoft.com/office/powerpoint/2010/main" val="176896876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27" imgW="286" imgH="286" progId="TCLayout.ActiveDocument.1">
                  <p:embed/>
                </p:oleObj>
              </mc:Choice>
              <mc:Fallback>
                <p:oleObj name="think-cell Slide" r:id="rId27" imgW="286" imgH="286" progId="TCLayout.ActiveDocument.1">
                  <p:embed/>
                  <p:pic>
                    <p:nvPicPr>
                      <p:cNvPr id="4" name="Object 3" hidden="1">
                        <a:extLst>
                          <a:ext uri="{FF2B5EF4-FFF2-40B4-BE49-F238E27FC236}">
                            <a16:creationId xmlns:a16="http://schemas.microsoft.com/office/drawing/2014/main" id="{580C77E2-D8C1-4252-982A-A07F300F6237}"/>
                          </a:ext>
                        </a:extLst>
                      </p:cNvPr>
                      <p:cNvPicPr/>
                      <p:nvPr/>
                    </p:nvPicPr>
                    <p:blipFill>
                      <a:blip r:embed="rId28"/>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F9AE23E0-0995-4C43-83FF-0CCC91192CDA}"/>
              </a:ext>
            </a:extLst>
          </p:cNvPr>
          <p:cNvSpPr/>
          <p:nvPr>
            <p:custDataLst>
              <p:tags r:id="rId2"/>
            </p:custDataLst>
          </p:nvPr>
        </p:nvSpPr>
        <p:spPr>
          <a:xfrm>
            <a:off x="0" y="0"/>
            <a:ext cx="158750" cy="158750"/>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800" b="0" i="0" baseline="0" dirty="0" err="1">
              <a:solidFill>
                <a:schemeClr val="tx1"/>
              </a:solidFill>
              <a:latin typeface="Frutiger 45 Light" panose="020B0603020202020204" pitchFamily="34" charset="0"/>
              <a:cs typeface="+mj-cs"/>
              <a:sym typeface="Frutiger 45 Light" panose="020B0603020202020204" pitchFamily="34" charset="0"/>
            </a:endParaRPr>
          </a:p>
        </p:txBody>
      </p:sp>
      <p:sp>
        <p:nvSpPr>
          <p:cNvPr id="38" name="text" descr="{&quot;templafy&quot;:{&quot;id&quot;:&quot;dd45ce87-bd96-4758-953d-f51aa1a88d4b&quot;}}" title="Translations.PageHeading"/>
          <p:cNvSpPr>
            <a:spLocks noGrp="1"/>
          </p:cNvSpPr>
          <p:nvPr>
            <p:ph type="title" hasCustomPrompt="1"/>
            <p:custDataLst>
              <p:tags r:id="rId3"/>
            </p:custDataLst>
          </p:nvPr>
        </p:nvSpPr>
        <p:spPr>
          <a:xfrm>
            <a:off x="560567" y="-1"/>
            <a:ext cx="12247383" cy="944563"/>
          </a:xfrm>
          <a:prstGeom prst="rect">
            <a:avLst/>
          </a:prstGeom>
        </p:spPr>
        <p:txBody>
          <a:bodyPr/>
          <a:lstStyle>
            <a:lvl1pPr>
              <a:defRPr baseline="0">
                <a:latin typeface="+mn-lt"/>
                <a:ea typeface="+mn-ea"/>
              </a:defRPr>
            </a:lvl1pPr>
          </a:lstStyle>
          <a:p>
            <a:pPr lvl="0"/>
            <a:r>
              <a:rPr lang="en-US"/>
              <a:t>&lt;&lt;Page heading&gt;&gt;</a:t>
            </a:r>
          </a:p>
        </p:txBody>
      </p:sp>
      <p:sp>
        <p:nvSpPr>
          <p:cNvPr id="28" name="text" descr="{&quot;templafy&quot;:{&quot;id&quot;:&quot;24cefc07-1a20-4222-8b2e-2c8b2463b1d7&quot;}}" title="Translations.LayoutHeading"/>
          <p:cNvSpPr>
            <a:spLocks noGrp="1"/>
          </p:cNvSpPr>
          <p:nvPr>
            <p:ph type="body" idx="14" hasCustomPrompt="1"/>
            <p:custDataLst>
              <p:tags r:id="rId4"/>
            </p:custDataLst>
          </p:nvPr>
        </p:nvSpPr>
        <p:spPr>
          <a:xfrm>
            <a:off x="560567" y="1858963"/>
            <a:ext cx="3831336" cy="357187"/>
          </a:xfrm>
          <a:noFill/>
        </p:spPr>
        <p:txBody>
          <a:bodyPr lIns="0" tIns="0" rIns="0" bIns="36564" anchor="t" anchorCtr="0">
            <a:noAutofit/>
          </a:bodyPr>
          <a:lstStyle>
            <a:lvl1pPr marL="0" indent="0">
              <a:spcBef>
                <a:spcPts val="800"/>
              </a:spcBef>
              <a:buNone/>
              <a:defRPr sz="1600" b="1"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Layout heading</a:t>
            </a:r>
          </a:p>
        </p:txBody>
      </p:sp>
      <p:sp>
        <p:nvSpPr>
          <p:cNvPr id="3" name="LAYOUT BODY"/>
          <p:cNvSpPr>
            <a:spLocks noGrp="1"/>
          </p:cNvSpPr>
          <p:nvPr>
            <p:ph idx="1" hasCustomPrompt="1"/>
            <p:custDataLst>
              <p:tags r:id="rId5"/>
            </p:custDataLst>
          </p:nvPr>
        </p:nvSpPr>
        <p:spPr>
          <a:xfrm>
            <a:off x="560567" y="2216150"/>
            <a:ext cx="3831336" cy="1619938"/>
          </a:xfrm>
          <a:noFill/>
        </p:spPr>
        <p:txBody>
          <a:bodyPr vert="horz" lIns="0" tIns="0" rIns="0" bIns="0" rtlCol="0">
            <a:noAutofit/>
          </a:bodyPr>
          <a:lstStyle>
            <a:lvl1pPr marL="182880">
              <a:buSzPct val="75000"/>
              <a:buFont typeface="Wingdings 2" panose="05020102010507070707" pitchFamily="18" charset="2"/>
              <a:buChar char=""/>
              <a:defRPr lang="en-US" dirty="0" smtClean="0">
                <a:latin typeface="+mn-lt"/>
              </a:defRPr>
            </a:lvl1pPr>
            <a:lvl2pPr>
              <a:defRPr lang="en-US" dirty="0" smtClean="0">
                <a:latin typeface="+mn-lt"/>
              </a:defRPr>
            </a:lvl2pPr>
            <a:lvl3pPr>
              <a:defRPr lang="en-US" dirty="0" smtClean="0">
                <a:latin typeface="+mn-lt"/>
              </a:defRPr>
            </a:lvl3pPr>
          </a:lstStyle>
          <a:p>
            <a:pPr marL="0" lvl="0">
              <a:buSzPct val="75000"/>
              <a:buFont typeface="Wingdings 2" panose="05020102010507070707" pitchFamily="18" charset="2"/>
              <a:buChar char=""/>
            </a:pPr>
            <a:r>
              <a:rPr lang="en-US" dirty="0"/>
              <a:t>Click to add text</a:t>
            </a:r>
            <a:endParaRPr lang="en-US"/>
          </a:p>
          <a:p>
            <a:pPr marL="374904" lvl="1">
              <a:spcBef>
                <a:spcPts val="800"/>
              </a:spcBef>
              <a:tabLst/>
            </a:pPr>
            <a:r>
              <a:rPr lang="en-US" dirty="0"/>
              <a:t>Second level</a:t>
            </a:r>
            <a:endParaRPr lang="en-US"/>
          </a:p>
          <a:p>
            <a:pPr marL="594360" lvl="2">
              <a:spcBef>
                <a:spcPts val="800"/>
              </a:spcBef>
            </a:pPr>
            <a:r>
              <a:rPr lang="en-US" dirty="0"/>
              <a:t>Third level</a:t>
            </a:r>
            <a:endParaRPr lang="en-US"/>
          </a:p>
        </p:txBody>
      </p:sp>
      <p:sp>
        <p:nvSpPr>
          <p:cNvPr id="14" name="text" descr="{&quot;templafy&quot;:{&quot;id&quot;:&quot;b325ed0f-fc54-4a63-b337-529a5f258681&quot;}}" title="Translations.Source"/>
          <p:cNvSpPr>
            <a:spLocks noGrp="1"/>
          </p:cNvSpPr>
          <p:nvPr>
            <p:ph type="body" idx="15" hasCustomPrompt="1"/>
            <p:custDataLst>
              <p:tags r:id="rId6"/>
            </p:custDataLst>
          </p:nvPr>
        </p:nvSpPr>
        <p:spPr>
          <a:xfrm>
            <a:off x="560567" y="3846579"/>
            <a:ext cx="3831336" cy="183600"/>
          </a:xfrm>
          <a:noFill/>
        </p:spPr>
        <p:txBody>
          <a:bodyPr lIns="0" tIns="0" rIns="0" bIns="0" anchor="t" anchorCtr="0">
            <a:noAutofit/>
          </a:bodyPr>
          <a:lstStyle>
            <a:lvl1pPr marL="539496" indent="-539496" defTabSz="914400">
              <a:buNone/>
              <a:tabLst>
                <a:tab pos="539496" algn="l"/>
              </a:tabLst>
              <a:defRPr sz="1000" b="0"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Source</a:t>
            </a:r>
          </a:p>
        </p:txBody>
      </p:sp>
      <p:sp>
        <p:nvSpPr>
          <p:cNvPr id="29" name="text" descr="{&quot;templafy&quot;:{&quot;id&quot;:&quot;ac8071b2-25d6-459c-91e9-04875bea89b9&quot;}}" title="Translations.LayoutHeading"/>
          <p:cNvSpPr>
            <a:spLocks noGrp="1"/>
          </p:cNvSpPr>
          <p:nvPr>
            <p:ph type="body" idx="26" hasCustomPrompt="1"/>
            <p:custDataLst>
              <p:tags r:id="rId7"/>
            </p:custDataLst>
          </p:nvPr>
        </p:nvSpPr>
        <p:spPr>
          <a:xfrm>
            <a:off x="560567" y="4092576"/>
            <a:ext cx="3831336" cy="356400"/>
          </a:xfrm>
          <a:noFill/>
        </p:spPr>
        <p:txBody>
          <a:bodyPr lIns="0" tIns="0" rIns="0" bIns="36564" anchor="t" anchorCtr="0">
            <a:noAutofit/>
          </a:bodyPr>
          <a:lstStyle>
            <a:lvl1pPr marL="0" indent="0">
              <a:spcBef>
                <a:spcPts val="800"/>
              </a:spcBef>
              <a:buNone/>
              <a:defRPr sz="1600" b="1"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Layout heading</a:t>
            </a:r>
          </a:p>
        </p:txBody>
      </p:sp>
      <p:sp>
        <p:nvSpPr>
          <p:cNvPr id="13" name="LAYOUT BODY"/>
          <p:cNvSpPr>
            <a:spLocks noGrp="1"/>
          </p:cNvSpPr>
          <p:nvPr>
            <p:ph idx="19" hasCustomPrompt="1"/>
            <p:custDataLst>
              <p:tags r:id="rId8"/>
            </p:custDataLst>
          </p:nvPr>
        </p:nvSpPr>
        <p:spPr>
          <a:xfrm>
            <a:off x="560567" y="4452937"/>
            <a:ext cx="3831336" cy="1619251"/>
          </a:xfrm>
          <a:noFill/>
        </p:spPr>
        <p:txBody>
          <a:bodyPr vert="horz" lIns="0" tIns="0" rIns="0" bIns="0" rtlCol="0">
            <a:noAutofit/>
          </a:bodyPr>
          <a:lstStyle>
            <a:lvl1pPr marL="182880">
              <a:buSzPct val="75000"/>
              <a:buFont typeface="Wingdings 2" panose="05020102010507070707" pitchFamily="18" charset="2"/>
              <a:buChar char=""/>
              <a:defRPr lang="en-US" dirty="0" smtClean="0">
                <a:latin typeface="+mn-lt"/>
              </a:defRPr>
            </a:lvl1pPr>
            <a:lvl2pPr>
              <a:defRPr lang="en-US" dirty="0" smtClean="0">
                <a:latin typeface="+mn-lt"/>
              </a:defRPr>
            </a:lvl2pPr>
            <a:lvl3pPr>
              <a:defRPr lang="en-US" dirty="0" smtClean="0">
                <a:latin typeface="+mn-lt"/>
              </a:defRPr>
            </a:lvl3pPr>
          </a:lstStyle>
          <a:p>
            <a:pPr marL="0" lvl="0">
              <a:buSzPct val="75000"/>
              <a:buFont typeface="Wingdings 2" panose="05020102010507070707" pitchFamily="18" charset="2"/>
              <a:buChar char=""/>
            </a:pPr>
            <a:r>
              <a:rPr lang="en-US" dirty="0"/>
              <a:t>Click to add text</a:t>
            </a:r>
            <a:endParaRPr lang="en-US"/>
          </a:p>
          <a:p>
            <a:pPr marL="374904" lvl="1">
              <a:spcBef>
                <a:spcPts val="800"/>
              </a:spcBef>
              <a:tabLst/>
            </a:pPr>
            <a:r>
              <a:rPr lang="en-US" dirty="0"/>
              <a:t>Second level</a:t>
            </a:r>
            <a:endParaRPr lang="en-US"/>
          </a:p>
          <a:p>
            <a:pPr marL="594360" lvl="2">
              <a:spcBef>
                <a:spcPts val="800"/>
              </a:spcBef>
            </a:pPr>
            <a:r>
              <a:rPr lang="en-US" dirty="0"/>
              <a:t>Third level</a:t>
            </a:r>
            <a:endParaRPr lang="en-US"/>
          </a:p>
        </p:txBody>
      </p:sp>
      <p:sp>
        <p:nvSpPr>
          <p:cNvPr id="16" name="text" descr="{&quot;templafy&quot;:{&quot;id&quot;:&quot;b267a40e-d226-4ac0-a425-6a6f0ec65e45&quot;}}" title="Translations.Source"/>
          <p:cNvSpPr>
            <a:spLocks noGrp="1"/>
          </p:cNvSpPr>
          <p:nvPr>
            <p:ph type="body" idx="21" hasCustomPrompt="1"/>
            <p:custDataLst>
              <p:tags r:id="rId9"/>
            </p:custDataLst>
          </p:nvPr>
        </p:nvSpPr>
        <p:spPr>
          <a:xfrm>
            <a:off x="560567" y="6084000"/>
            <a:ext cx="3831336" cy="183600"/>
          </a:xfrm>
          <a:noFill/>
        </p:spPr>
        <p:txBody>
          <a:bodyPr lIns="0" tIns="0" rIns="0" bIns="0" anchor="t" anchorCtr="0">
            <a:noAutofit/>
          </a:bodyPr>
          <a:lstStyle>
            <a:lvl1pPr marL="539496" indent="-539496" defTabSz="914400">
              <a:buNone/>
              <a:tabLst>
                <a:tab pos="539496" algn="l"/>
              </a:tabLst>
              <a:defRPr sz="1000" b="0"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Source</a:t>
            </a:r>
          </a:p>
        </p:txBody>
      </p:sp>
      <p:sp>
        <p:nvSpPr>
          <p:cNvPr id="27" name="text" descr="{&quot;templafy&quot;:{&quot;id&quot;:&quot;2e340fc5-1d45-4f11-8b25-229614e8fd0f&quot;}}" title="Translations.LayoutHeading"/>
          <p:cNvSpPr>
            <a:spLocks noGrp="1"/>
          </p:cNvSpPr>
          <p:nvPr>
            <p:ph type="body" idx="25" hasCustomPrompt="1"/>
            <p:custDataLst>
              <p:tags r:id="rId10"/>
            </p:custDataLst>
          </p:nvPr>
        </p:nvSpPr>
        <p:spPr>
          <a:xfrm>
            <a:off x="8979408" y="1856232"/>
            <a:ext cx="3831336" cy="357187"/>
          </a:xfrm>
          <a:noFill/>
        </p:spPr>
        <p:txBody>
          <a:bodyPr lIns="0" tIns="0" rIns="0" bIns="36564" anchor="t" anchorCtr="0">
            <a:noAutofit/>
          </a:bodyPr>
          <a:lstStyle>
            <a:lvl1pPr marL="0" indent="0">
              <a:spcBef>
                <a:spcPts val="800"/>
              </a:spcBef>
              <a:buNone/>
              <a:defRPr sz="1600" b="1"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Layout heading</a:t>
            </a:r>
          </a:p>
        </p:txBody>
      </p:sp>
      <p:sp>
        <p:nvSpPr>
          <p:cNvPr id="8" name="LAYOUT BODY"/>
          <p:cNvSpPr>
            <a:spLocks noGrp="1"/>
          </p:cNvSpPr>
          <p:nvPr>
            <p:ph idx="16" hasCustomPrompt="1"/>
            <p:custDataLst>
              <p:tags r:id="rId11"/>
            </p:custDataLst>
          </p:nvPr>
        </p:nvSpPr>
        <p:spPr>
          <a:xfrm>
            <a:off x="8979408" y="2212848"/>
            <a:ext cx="3831336" cy="1619938"/>
          </a:xfrm>
          <a:noFill/>
        </p:spPr>
        <p:txBody>
          <a:bodyPr vert="horz" lIns="0" tIns="0" rIns="0" bIns="0" rtlCol="0">
            <a:noAutofit/>
          </a:bodyPr>
          <a:lstStyle>
            <a:lvl1pPr marL="182880">
              <a:buSzPct val="75000"/>
              <a:buFont typeface="Wingdings 2" panose="05020102010507070707" pitchFamily="18" charset="2"/>
              <a:buChar char=""/>
              <a:defRPr lang="en-US" dirty="0" smtClean="0">
                <a:latin typeface="+mn-lt"/>
              </a:defRPr>
            </a:lvl1pPr>
            <a:lvl2pPr>
              <a:defRPr lang="en-US" dirty="0" smtClean="0">
                <a:latin typeface="+mn-lt"/>
              </a:defRPr>
            </a:lvl2pPr>
            <a:lvl3pPr>
              <a:defRPr lang="en-US" dirty="0" smtClean="0">
                <a:latin typeface="+mn-lt"/>
              </a:defRPr>
            </a:lvl3pPr>
          </a:lstStyle>
          <a:p>
            <a:pPr marL="0" lvl="0">
              <a:buSzPct val="75000"/>
              <a:buFont typeface="Wingdings 2" panose="05020102010507070707" pitchFamily="18" charset="2"/>
              <a:buChar char=""/>
            </a:pPr>
            <a:r>
              <a:rPr lang="en-US" dirty="0"/>
              <a:t>Click to add text</a:t>
            </a:r>
            <a:endParaRPr lang="en-US"/>
          </a:p>
          <a:p>
            <a:pPr marL="374904" lvl="1">
              <a:spcBef>
                <a:spcPts val="800"/>
              </a:spcBef>
              <a:tabLst/>
            </a:pPr>
            <a:r>
              <a:rPr lang="en-US" dirty="0"/>
              <a:t>Second level</a:t>
            </a:r>
            <a:endParaRPr lang="en-US"/>
          </a:p>
          <a:p>
            <a:pPr marL="594360" lvl="2">
              <a:spcBef>
                <a:spcPts val="800"/>
              </a:spcBef>
            </a:pPr>
            <a:r>
              <a:rPr lang="en-US" dirty="0"/>
              <a:t>Third level</a:t>
            </a:r>
            <a:endParaRPr lang="en-US"/>
          </a:p>
        </p:txBody>
      </p:sp>
      <p:sp>
        <p:nvSpPr>
          <p:cNvPr id="12" name="text" descr="{&quot;templafy&quot;:{&quot;id&quot;:&quot;fb75f286-dd64-482d-a662-1103241570f3&quot;}}" title="Translations.Source"/>
          <p:cNvSpPr>
            <a:spLocks noGrp="1"/>
          </p:cNvSpPr>
          <p:nvPr>
            <p:ph type="body" idx="18" hasCustomPrompt="1"/>
            <p:custDataLst>
              <p:tags r:id="rId12"/>
            </p:custDataLst>
          </p:nvPr>
        </p:nvSpPr>
        <p:spPr>
          <a:xfrm>
            <a:off x="8979408" y="3840480"/>
            <a:ext cx="3831336" cy="183600"/>
          </a:xfrm>
          <a:noFill/>
        </p:spPr>
        <p:txBody>
          <a:bodyPr lIns="0" tIns="0" rIns="0" bIns="0" anchor="t" anchorCtr="0">
            <a:noAutofit/>
          </a:bodyPr>
          <a:lstStyle>
            <a:lvl1pPr marL="539496" indent="-539496" defTabSz="914400">
              <a:buNone/>
              <a:tabLst>
                <a:tab pos="539496" algn="l"/>
              </a:tabLst>
              <a:defRPr sz="1000" b="0"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Source</a:t>
            </a:r>
          </a:p>
        </p:txBody>
      </p:sp>
      <p:sp>
        <p:nvSpPr>
          <p:cNvPr id="18" name="text" descr="{&quot;templafy&quot;:{&quot;id&quot;:&quot;60cdedc1-e818-42f6-aa08-c879a561e4ad&quot;}}" title="Translations.LayoutHeading"/>
          <p:cNvSpPr>
            <a:spLocks noGrp="1"/>
          </p:cNvSpPr>
          <p:nvPr>
            <p:ph type="body" idx="23" hasCustomPrompt="1"/>
            <p:custDataLst>
              <p:tags r:id="rId13"/>
            </p:custDataLst>
          </p:nvPr>
        </p:nvSpPr>
        <p:spPr>
          <a:xfrm>
            <a:off x="8979408" y="4096512"/>
            <a:ext cx="3831336" cy="356400"/>
          </a:xfrm>
          <a:noFill/>
        </p:spPr>
        <p:txBody>
          <a:bodyPr lIns="0" tIns="0" rIns="0" bIns="36564" anchor="t" anchorCtr="0">
            <a:noAutofit/>
          </a:bodyPr>
          <a:lstStyle>
            <a:lvl1pPr marL="0" indent="0">
              <a:spcBef>
                <a:spcPts val="800"/>
              </a:spcBef>
              <a:buNone/>
              <a:defRPr sz="1600" b="1"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Layout heading</a:t>
            </a:r>
          </a:p>
        </p:txBody>
      </p:sp>
      <p:sp>
        <p:nvSpPr>
          <p:cNvPr id="17" name="LAYOUT BODY"/>
          <p:cNvSpPr>
            <a:spLocks noGrp="1"/>
          </p:cNvSpPr>
          <p:nvPr>
            <p:ph idx="22" hasCustomPrompt="1"/>
            <p:custDataLst>
              <p:tags r:id="rId14"/>
            </p:custDataLst>
          </p:nvPr>
        </p:nvSpPr>
        <p:spPr>
          <a:xfrm>
            <a:off x="8979408" y="4453128"/>
            <a:ext cx="3831336" cy="1619250"/>
          </a:xfrm>
          <a:noFill/>
        </p:spPr>
        <p:txBody>
          <a:bodyPr vert="horz" lIns="0" tIns="0" rIns="0" bIns="0" rtlCol="0">
            <a:noAutofit/>
          </a:bodyPr>
          <a:lstStyle>
            <a:lvl1pPr marL="182880">
              <a:buSzPct val="75000"/>
              <a:buFont typeface="Wingdings 2" panose="05020102010507070707" pitchFamily="18" charset="2"/>
              <a:buChar char=""/>
              <a:defRPr lang="en-US" dirty="0" smtClean="0">
                <a:latin typeface="+mn-lt"/>
              </a:defRPr>
            </a:lvl1pPr>
            <a:lvl2pPr>
              <a:defRPr lang="en-US" dirty="0" smtClean="0">
                <a:latin typeface="+mn-lt"/>
              </a:defRPr>
            </a:lvl2pPr>
            <a:lvl3pPr>
              <a:defRPr lang="en-US" dirty="0" smtClean="0">
                <a:latin typeface="+mn-lt"/>
              </a:defRPr>
            </a:lvl3pPr>
          </a:lstStyle>
          <a:p>
            <a:pPr marL="0" lvl="0">
              <a:buSzPct val="75000"/>
              <a:buFont typeface="Wingdings 2" panose="05020102010507070707" pitchFamily="18" charset="2"/>
              <a:buChar char=""/>
            </a:pPr>
            <a:r>
              <a:rPr lang="en-US" dirty="0"/>
              <a:t>Click to add text</a:t>
            </a:r>
            <a:endParaRPr lang="en-US"/>
          </a:p>
          <a:p>
            <a:pPr marL="374904" lvl="1">
              <a:spcBef>
                <a:spcPts val="800"/>
              </a:spcBef>
              <a:tabLst/>
            </a:pPr>
            <a:r>
              <a:rPr lang="en-US" dirty="0"/>
              <a:t>Second level</a:t>
            </a:r>
            <a:endParaRPr lang="en-US"/>
          </a:p>
          <a:p>
            <a:pPr marL="594360" lvl="2">
              <a:spcBef>
                <a:spcPts val="800"/>
              </a:spcBef>
            </a:pPr>
            <a:r>
              <a:rPr lang="en-US" dirty="0"/>
              <a:t>Third level</a:t>
            </a:r>
            <a:endParaRPr lang="en-US"/>
          </a:p>
        </p:txBody>
      </p:sp>
      <p:sp>
        <p:nvSpPr>
          <p:cNvPr id="19" name="text" descr="{&quot;templafy&quot;:{&quot;id&quot;:&quot;6967b5ef-0b34-4602-b64f-743ab70c10aa&quot;}}" title="Translations.Source"/>
          <p:cNvSpPr>
            <a:spLocks noGrp="1"/>
          </p:cNvSpPr>
          <p:nvPr>
            <p:ph type="body" idx="24" hasCustomPrompt="1"/>
            <p:custDataLst>
              <p:tags r:id="rId15"/>
            </p:custDataLst>
          </p:nvPr>
        </p:nvSpPr>
        <p:spPr>
          <a:xfrm>
            <a:off x="8979408" y="6080760"/>
            <a:ext cx="3831336" cy="183600"/>
          </a:xfrm>
          <a:noFill/>
        </p:spPr>
        <p:txBody>
          <a:bodyPr lIns="0" tIns="0" rIns="0" bIns="0" anchor="t" anchorCtr="0">
            <a:noAutofit/>
          </a:bodyPr>
          <a:lstStyle>
            <a:lvl1pPr marL="539496" indent="-539496" defTabSz="914400">
              <a:buNone/>
              <a:tabLst>
                <a:tab pos="539496" algn="l"/>
              </a:tabLst>
              <a:defRPr sz="1000" b="0"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Source</a:t>
            </a:r>
          </a:p>
        </p:txBody>
      </p:sp>
      <p:sp>
        <p:nvSpPr>
          <p:cNvPr id="26" name="LAYOUT BODY" hidden="1"/>
          <p:cNvSpPr/>
          <p:nvPr/>
        </p:nvSpPr>
        <p:spPr>
          <a:xfrm>
            <a:off x="561600" y="4897437"/>
            <a:ext cx="5938967" cy="1176338"/>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algn="l" rtl="0" eaLnBrk="0" fontAlgn="base" hangingPunct="0">
              <a:spcBef>
                <a:spcPct val="50000"/>
              </a:spcBef>
              <a:spcAft>
                <a:spcPct val="0"/>
              </a:spcAft>
              <a:defRPr lang="en-GB" kern="1200">
                <a:solidFill>
                  <a:schemeClr val="lt1"/>
                </a:solidFill>
                <a:latin typeface="+mn-lt"/>
                <a:ea typeface="+mn-ea"/>
                <a:cs typeface="+mn-cs"/>
              </a:defRPr>
            </a:lvl1pPr>
            <a:lvl2pPr marL="457200" algn="l" rtl="0" eaLnBrk="0" fontAlgn="base" hangingPunct="0">
              <a:spcBef>
                <a:spcPct val="50000"/>
              </a:spcBef>
              <a:spcAft>
                <a:spcPct val="0"/>
              </a:spcAft>
              <a:defRPr kern="1200">
                <a:solidFill>
                  <a:schemeClr val="lt1"/>
                </a:solidFill>
                <a:latin typeface="+mn-lt"/>
                <a:ea typeface="+mn-ea"/>
                <a:cs typeface="+mn-cs"/>
              </a:defRPr>
            </a:lvl2pPr>
            <a:lvl3pPr marL="914400" algn="l" rtl="0" eaLnBrk="0" fontAlgn="base" hangingPunct="0">
              <a:spcBef>
                <a:spcPct val="50000"/>
              </a:spcBef>
              <a:spcAft>
                <a:spcPct val="0"/>
              </a:spcAft>
              <a:defRPr kern="1200">
                <a:solidFill>
                  <a:schemeClr val="lt1"/>
                </a:solidFill>
                <a:latin typeface="+mn-lt"/>
                <a:ea typeface="+mn-ea"/>
                <a:cs typeface="+mn-cs"/>
              </a:defRPr>
            </a:lvl3pPr>
            <a:lvl4pPr marL="1371600" algn="l" rtl="0" eaLnBrk="0" fontAlgn="base" hangingPunct="0">
              <a:spcBef>
                <a:spcPct val="50000"/>
              </a:spcBef>
              <a:spcAft>
                <a:spcPct val="0"/>
              </a:spcAft>
              <a:defRPr kern="1200">
                <a:solidFill>
                  <a:schemeClr val="lt1"/>
                </a:solidFill>
                <a:latin typeface="+mn-lt"/>
                <a:ea typeface="+mn-ea"/>
                <a:cs typeface="+mn-cs"/>
              </a:defRPr>
            </a:lvl4pPr>
            <a:lvl5pPr marL="1828800" algn="l" rtl="0" eaLnBrk="0" fontAlgn="base" hangingPunct="0">
              <a:spcBef>
                <a:spcPct val="5000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en-US" sz="1100" dirty="0">
              <a:solidFill>
                <a:schemeClr val="tx1"/>
              </a:solidFill>
            </a:endParaRPr>
          </a:p>
        </p:txBody>
      </p:sp>
      <p:sp>
        <p:nvSpPr>
          <p:cNvPr id="30" name="text" descr="{&quot;templafy&quot;:{&quot;id&quot;:&quot;1fb31955-5ad5-401b-aa7f-b181150ad636&quot;}}" title="Translations.LayoutHeading">
            <a:extLst>
              <a:ext uri="{FF2B5EF4-FFF2-40B4-BE49-F238E27FC236}">
                <a16:creationId xmlns:a16="http://schemas.microsoft.com/office/drawing/2014/main" id="{BD13CE26-9F04-45B6-B2CF-46DFA42422CA}"/>
              </a:ext>
            </a:extLst>
          </p:cNvPr>
          <p:cNvSpPr>
            <a:spLocks noGrp="1"/>
          </p:cNvSpPr>
          <p:nvPr>
            <p:ph type="body" idx="33" hasCustomPrompt="1"/>
            <p:custDataLst>
              <p:tags r:id="rId16"/>
            </p:custDataLst>
          </p:nvPr>
        </p:nvSpPr>
        <p:spPr>
          <a:xfrm>
            <a:off x="4773168" y="1853575"/>
            <a:ext cx="3831336" cy="357187"/>
          </a:xfrm>
          <a:noFill/>
        </p:spPr>
        <p:txBody>
          <a:bodyPr lIns="0" tIns="0" rIns="0" bIns="36564" anchor="t" anchorCtr="0">
            <a:noAutofit/>
          </a:bodyPr>
          <a:lstStyle>
            <a:lvl1pPr marL="0" indent="0">
              <a:spcBef>
                <a:spcPts val="800"/>
              </a:spcBef>
              <a:buNone/>
              <a:defRPr sz="1600" b="1"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Layout heading</a:t>
            </a:r>
          </a:p>
        </p:txBody>
      </p:sp>
      <p:sp>
        <p:nvSpPr>
          <p:cNvPr id="31" name="LAYOUT BODY">
            <a:extLst>
              <a:ext uri="{FF2B5EF4-FFF2-40B4-BE49-F238E27FC236}">
                <a16:creationId xmlns:a16="http://schemas.microsoft.com/office/drawing/2014/main" id="{0CB3E366-143A-499E-97C4-5B8A8FACF5E0}"/>
              </a:ext>
            </a:extLst>
          </p:cNvPr>
          <p:cNvSpPr>
            <a:spLocks noGrp="1"/>
          </p:cNvSpPr>
          <p:nvPr>
            <p:ph idx="34" hasCustomPrompt="1"/>
            <p:custDataLst>
              <p:tags r:id="rId17"/>
            </p:custDataLst>
          </p:nvPr>
        </p:nvSpPr>
        <p:spPr>
          <a:xfrm>
            <a:off x="4773168" y="2210762"/>
            <a:ext cx="3831336" cy="1619938"/>
          </a:xfrm>
          <a:noFill/>
        </p:spPr>
        <p:txBody>
          <a:bodyPr vert="horz" lIns="0" tIns="0" rIns="0" bIns="0" rtlCol="0">
            <a:noAutofit/>
          </a:bodyPr>
          <a:lstStyle>
            <a:lvl1pPr marL="182880">
              <a:buSzPct val="75000"/>
              <a:buFont typeface="Wingdings 2" panose="05020102010507070707" pitchFamily="18" charset="2"/>
              <a:buChar char=""/>
              <a:defRPr lang="en-US" dirty="0" smtClean="0">
                <a:latin typeface="+mn-lt"/>
              </a:defRPr>
            </a:lvl1pPr>
            <a:lvl2pPr>
              <a:defRPr lang="en-US" dirty="0" smtClean="0">
                <a:latin typeface="+mn-lt"/>
              </a:defRPr>
            </a:lvl2pPr>
            <a:lvl3pPr>
              <a:defRPr lang="en-US" dirty="0" smtClean="0">
                <a:latin typeface="+mn-lt"/>
              </a:defRPr>
            </a:lvl3pPr>
          </a:lstStyle>
          <a:p>
            <a:pPr marL="0" lvl="0">
              <a:buSzPct val="75000"/>
              <a:buFont typeface="Wingdings 2" panose="05020102010507070707" pitchFamily="18" charset="2"/>
              <a:buChar char=""/>
            </a:pPr>
            <a:r>
              <a:rPr lang="en-US" dirty="0"/>
              <a:t>Click to add text</a:t>
            </a:r>
            <a:endParaRPr lang="en-US"/>
          </a:p>
          <a:p>
            <a:pPr marL="374904" lvl="1">
              <a:spcBef>
                <a:spcPts val="800"/>
              </a:spcBef>
              <a:tabLst/>
            </a:pPr>
            <a:r>
              <a:rPr lang="en-US" dirty="0"/>
              <a:t>Second level</a:t>
            </a:r>
            <a:endParaRPr lang="en-US"/>
          </a:p>
          <a:p>
            <a:pPr marL="594360" lvl="2">
              <a:spcBef>
                <a:spcPts val="800"/>
              </a:spcBef>
            </a:pPr>
            <a:r>
              <a:rPr lang="en-US" dirty="0"/>
              <a:t>Third level</a:t>
            </a:r>
            <a:endParaRPr lang="en-US"/>
          </a:p>
        </p:txBody>
      </p:sp>
      <p:sp>
        <p:nvSpPr>
          <p:cNvPr id="32" name="text" descr="{&quot;templafy&quot;:{&quot;id&quot;:&quot;b0c078c7-9f7a-41c7-9670-a467358f7983&quot;}}" title="Translations.Source">
            <a:extLst>
              <a:ext uri="{FF2B5EF4-FFF2-40B4-BE49-F238E27FC236}">
                <a16:creationId xmlns:a16="http://schemas.microsoft.com/office/drawing/2014/main" id="{70AFE1EB-F3CA-4F1B-8291-C671238CAE56}"/>
              </a:ext>
            </a:extLst>
          </p:cNvPr>
          <p:cNvSpPr>
            <a:spLocks noGrp="1"/>
          </p:cNvSpPr>
          <p:nvPr>
            <p:ph type="body" idx="35" hasCustomPrompt="1"/>
            <p:custDataLst>
              <p:tags r:id="rId18"/>
            </p:custDataLst>
          </p:nvPr>
        </p:nvSpPr>
        <p:spPr>
          <a:xfrm>
            <a:off x="4773168" y="3841191"/>
            <a:ext cx="3831336" cy="183600"/>
          </a:xfrm>
          <a:noFill/>
        </p:spPr>
        <p:txBody>
          <a:bodyPr lIns="0" tIns="0" rIns="0" bIns="0" anchor="t" anchorCtr="0">
            <a:noAutofit/>
          </a:bodyPr>
          <a:lstStyle>
            <a:lvl1pPr marL="539496" indent="-539496" defTabSz="914400">
              <a:buNone/>
              <a:tabLst>
                <a:tab pos="539496" algn="l"/>
              </a:tabLst>
              <a:defRPr sz="1000" b="0"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Source</a:t>
            </a:r>
          </a:p>
        </p:txBody>
      </p:sp>
      <p:sp>
        <p:nvSpPr>
          <p:cNvPr id="34" name="text" descr="{&quot;templafy&quot;:{&quot;id&quot;:&quot;41d5001e-552c-4410-af8d-1151dcbf22cf&quot;}}" title="Translations.LayoutHeading">
            <a:extLst>
              <a:ext uri="{FF2B5EF4-FFF2-40B4-BE49-F238E27FC236}">
                <a16:creationId xmlns:a16="http://schemas.microsoft.com/office/drawing/2014/main" id="{F36306A6-C7FD-490E-B9FA-F9EAAB6D7420}"/>
              </a:ext>
            </a:extLst>
          </p:cNvPr>
          <p:cNvSpPr>
            <a:spLocks noGrp="1"/>
          </p:cNvSpPr>
          <p:nvPr>
            <p:ph type="body" idx="36" hasCustomPrompt="1"/>
            <p:custDataLst>
              <p:tags r:id="rId19"/>
            </p:custDataLst>
          </p:nvPr>
        </p:nvSpPr>
        <p:spPr>
          <a:xfrm>
            <a:off x="4773168" y="4096512"/>
            <a:ext cx="3831336" cy="356400"/>
          </a:xfrm>
          <a:noFill/>
        </p:spPr>
        <p:txBody>
          <a:bodyPr lIns="0" tIns="0" rIns="0" bIns="36564" anchor="t" anchorCtr="0">
            <a:noAutofit/>
          </a:bodyPr>
          <a:lstStyle>
            <a:lvl1pPr marL="0" indent="0">
              <a:spcBef>
                <a:spcPts val="800"/>
              </a:spcBef>
              <a:buNone/>
              <a:defRPr sz="1600" b="1"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Layout heading</a:t>
            </a:r>
          </a:p>
        </p:txBody>
      </p:sp>
      <p:sp>
        <p:nvSpPr>
          <p:cNvPr id="35" name="LAYOUT BODY">
            <a:extLst>
              <a:ext uri="{FF2B5EF4-FFF2-40B4-BE49-F238E27FC236}">
                <a16:creationId xmlns:a16="http://schemas.microsoft.com/office/drawing/2014/main" id="{3446E791-773D-4FAE-951E-FACBFC9A34BE}"/>
              </a:ext>
            </a:extLst>
          </p:cNvPr>
          <p:cNvSpPr>
            <a:spLocks noGrp="1"/>
          </p:cNvSpPr>
          <p:nvPr>
            <p:ph idx="37" hasCustomPrompt="1"/>
            <p:custDataLst>
              <p:tags r:id="rId20"/>
            </p:custDataLst>
          </p:nvPr>
        </p:nvSpPr>
        <p:spPr>
          <a:xfrm>
            <a:off x="4773168" y="4453128"/>
            <a:ext cx="3831336" cy="1619251"/>
          </a:xfrm>
          <a:noFill/>
        </p:spPr>
        <p:txBody>
          <a:bodyPr vert="horz" lIns="0" tIns="0" rIns="0" bIns="0" rtlCol="0">
            <a:noAutofit/>
          </a:bodyPr>
          <a:lstStyle>
            <a:lvl1pPr marL="182880">
              <a:buSzPct val="75000"/>
              <a:buFont typeface="Wingdings 2" panose="05020102010507070707" pitchFamily="18" charset="2"/>
              <a:buChar char=""/>
              <a:defRPr lang="en-US" dirty="0" smtClean="0">
                <a:latin typeface="+mn-lt"/>
              </a:defRPr>
            </a:lvl1pPr>
            <a:lvl2pPr>
              <a:defRPr lang="en-US" dirty="0" smtClean="0">
                <a:latin typeface="+mn-lt"/>
              </a:defRPr>
            </a:lvl2pPr>
            <a:lvl3pPr>
              <a:defRPr lang="en-US" dirty="0" smtClean="0">
                <a:latin typeface="+mn-lt"/>
              </a:defRPr>
            </a:lvl3pPr>
          </a:lstStyle>
          <a:p>
            <a:pPr marL="0" lvl="0">
              <a:buSzPct val="75000"/>
              <a:buFont typeface="Wingdings 2" panose="05020102010507070707" pitchFamily="18" charset="2"/>
              <a:buChar char=""/>
            </a:pPr>
            <a:r>
              <a:rPr lang="en-US" dirty="0"/>
              <a:t>Click to add text</a:t>
            </a:r>
            <a:endParaRPr lang="en-US"/>
          </a:p>
          <a:p>
            <a:pPr marL="374904" lvl="1">
              <a:spcBef>
                <a:spcPts val="800"/>
              </a:spcBef>
              <a:tabLst/>
            </a:pPr>
            <a:r>
              <a:rPr lang="en-US" dirty="0"/>
              <a:t>Second level</a:t>
            </a:r>
            <a:endParaRPr lang="en-US"/>
          </a:p>
          <a:p>
            <a:pPr marL="594360" lvl="2">
              <a:spcBef>
                <a:spcPts val="800"/>
              </a:spcBef>
            </a:pPr>
            <a:r>
              <a:rPr lang="en-US" dirty="0"/>
              <a:t>Third level</a:t>
            </a:r>
            <a:endParaRPr lang="en-US"/>
          </a:p>
        </p:txBody>
      </p:sp>
      <p:sp>
        <p:nvSpPr>
          <p:cNvPr id="36" name="text" descr="{&quot;templafy&quot;:{&quot;id&quot;:&quot;a0bd7f06-fba0-4946-9993-f794cbc1d9e4&quot;}}" title="Translations.Source">
            <a:extLst>
              <a:ext uri="{FF2B5EF4-FFF2-40B4-BE49-F238E27FC236}">
                <a16:creationId xmlns:a16="http://schemas.microsoft.com/office/drawing/2014/main" id="{0F55B665-DAA7-44FF-A040-93B402857322}"/>
              </a:ext>
            </a:extLst>
          </p:cNvPr>
          <p:cNvSpPr>
            <a:spLocks noGrp="1"/>
          </p:cNvSpPr>
          <p:nvPr>
            <p:ph type="body" idx="38" hasCustomPrompt="1"/>
            <p:custDataLst>
              <p:tags r:id="rId21"/>
            </p:custDataLst>
          </p:nvPr>
        </p:nvSpPr>
        <p:spPr>
          <a:xfrm>
            <a:off x="4773168" y="6078612"/>
            <a:ext cx="3831336" cy="183600"/>
          </a:xfrm>
          <a:noFill/>
        </p:spPr>
        <p:txBody>
          <a:bodyPr lIns="0" tIns="0" rIns="0" bIns="0" anchor="t" anchorCtr="0">
            <a:noAutofit/>
          </a:bodyPr>
          <a:lstStyle>
            <a:lvl1pPr marL="539496" indent="-539496" defTabSz="914400">
              <a:buNone/>
              <a:tabLst>
                <a:tab pos="539496" algn="l"/>
              </a:tabLst>
              <a:defRPr sz="1000" b="0"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Source</a:t>
            </a:r>
          </a:p>
        </p:txBody>
      </p:sp>
      <p:graphicFrame>
        <p:nvGraphicFramePr>
          <p:cNvPr id="46" name="Object 45" hidden="1">
            <a:extLst>
              <a:ext uri="{FF2B5EF4-FFF2-40B4-BE49-F238E27FC236}">
                <a16:creationId xmlns:a16="http://schemas.microsoft.com/office/drawing/2014/main" id="{282690F4-D289-4E0C-B51E-7C81354580A4}"/>
              </a:ext>
            </a:extLst>
          </p:cNvPr>
          <p:cNvGraphicFramePr>
            <a:graphicFrameLocks noChangeAspect="1"/>
          </p:cNvGraphicFramePr>
          <p:nvPr>
            <p:custDataLst>
              <p:tags r:id="rId22"/>
            </p:custDataLst>
            <p:extLst>
              <p:ext uri="{D42A27DB-BD31-4B8C-83A1-F6EECF244321}">
                <p14:modId xmlns:p14="http://schemas.microsoft.com/office/powerpoint/2010/main" val="68875221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27" imgW="286" imgH="286" progId="TCLayout.ActiveDocument.1">
                  <p:embed/>
                </p:oleObj>
              </mc:Choice>
              <mc:Fallback>
                <p:oleObj name="think-cell Slide" r:id="rId27" imgW="286" imgH="286" progId="TCLayout.ActiveDocument.1">
                  <p:embed/>
                  <p:pic>
                    <p:nvPicPr>
                      <p:cNvPr id="46" name="Object 45" hidden="1">
                        <a:extLst>
                          <a:ext uri="{FF2B5EF4-FFF2-40B4-BE49-F238E27FC236}">
                            <a16:creationId xmlns:a16="http://schemas.microsoft.com/office/drawing/2014/main" id="{282690F4-D289-4E0C-B51E-7C81354580A4}"/>
                          </a:ext>
                        </a:extLst>
                      </p:cNvPr>
                      <p:cNvPicPr/>
                      <p:nvPr/>
                    </p:nvPicPr>
                    <p:blipFill>
                      <a:blip r:embed="rId28"/>
                      <a:stretch>
                        <a:fillRect/>
                      </a:stretch>
                    </p:blipFill>
                    <p:spPr>
                      <a:xfrm>
                        <a:off x="1588" y="1588"/>
                        <a:ext cx="1588" cy="1588"/>
                      </a:xfrm>
                      <a:prstGeom prst="rect">
                        <a:avLst/>
                      </a:prstGeom>
                    </p:spPr>
                  </p:pic>
                </p:oleObj>
              </mc:Fallback>
            </mc:AlternateContent>
          </a:graphicData>
        </a:graphic>
      </p:graphicFrame>
      <p:sp>
        <p:nvSpPr>
          <p:cNvPr id="47" name="Rectangle 46" hidden="1">
            <a:extLst>
              <a:ext uri="{FF2B5EF4-FFF2-40B4-BE49-F238E27FC236}">
                <a16:creationId xmlns:a16="http://schemas.microsoft.com/office/drawing/2014/main" id="{9B7242A0-8CDB-4331-9EEC-DC9D43447654}"/>
              </a:ext>
            </a:extLst>
          </p:cNvPr>
          <p:cNvSpPr/>
          <p:nvPr>
            <p:custDataLst>
              <p:tags r:id="rId23"/>
            </p:custDataLst>
          </p:nvPr>
        </p:nvSpPr>
        <p:spPr>
          <a:xfrm>
            <a:off x="0" y="0"/>
            <a:ext cx="158750" cy="158750"/>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800" b="0" i="0" baseline="0" dirty="0" err="1">
              <a:solidFill>
                <a:schemeClr val="tx1"/>
              </a:solidFill>
              <a:latin typeface="Frutiger 45 Light" panose="020B0603020202020204" pitchFamily="34" charset="0"/>
              <a:cs typeface="+mj-cs"/>
              <a:sym typeface="Frutiger 45 Light" panose="020B0603020202020204" pitchFamily="34" charset="0"/>
            </a:endParaRPr>
          </a:p>
        </p:txBody>
      </p:sp>
      <p:sp>
        <p:nvSpPr>
          <p:cNvPr id="48" name="Slide Number Textbox" descr="{&#10;&quot;SkabelonDesign&quot;: {&#10;&quot;textualValue&quot;: &quot;&lt;key1/&gt;&quot;,&#10;&quot;bindingCollection&quot;: {&#10;&quot;key1&quot;: {&quot;SkabelonDesign&quot;:{&quot;type&quot;:&quot;Text&quot;,&quot;binding&quot;:&quot;Module.SlideNumber&quot;}}&#10;}&#10;}&#10;}">
            <a:extLst>
              <a:ext uri="{FF2B5EF4-FFF2-40B4-BE49-F238E27FC236}">
                <a16:creationId xmlns:a16="http://schemas.microsoft.com/office/drawing/2014/main" id="{EE90169D-FB58-4616-8254-AE01069F5C44}"/>
              </a:ext>
            </a:extLst>
          </p:cNvPr>
          <p:cNvSpPr txBox="1"/>
          <p:nvPr/>
        </p:nvSpPr>
        <p:spPr>
          <a:xfrm>
            <a:off x="12271531" y="6858001"/>
            <a:ext cx="548380" cy="384048"/>
          </a:xfrm>
          <a:prstGeom prst="rect">
            <a:avLst/>
          </a:prstGeom>
          <a:noFill/>
        </p:spPr>
        <p:txBody>
          <a:bodyPr vert="horz" wrap="square" lIns="0" tIns="0" rIns="0" bIns="0" rtlCol="0" anchor="b">
            <a:noAutofit/>
          </a:bodyPr>
          <a:lstStyle/>
          <a:p>
            <a:pPr algn="r"/>
            <a:fld id="{C04BB5FE-21AD-4A47-B7F8-7792A0111F81}" type="slidenum">
              <a:rPr lang="en-US" sz="700" smtClean="0">
                <a:latin typeface="+mn-lt"/>
              </a:rPr>
              <a:pPr algn="r"/>
              <a:t>‹#›</a:t>
            </a:fld>
            <a:endParaRPr lang="en-US" sz="700" dirty="0">
              <a:latin typeface="+mn-lt"/>
            </a:endParaRPr>
          </a:p>
        </p:txBody>
      </p:sp>
      <p:sp>
        <p:nvSpPr>
          <p:cNvPr id="50" name="text" descr="{&quot;templafy&quot;:{&quot;type&quot;:&quot;text&quot;,&quot;binding&quot;:&quot;Translations.Draft&quot;,&quot;visibility&quot;:{&quot;action&quot;:&quot;hide&quot;,&quot;compareValue&quot;:&quot;No&quot;,&quot;binding&quot;:&quot;Form.Draft.DraftChoice&quot;,&quot;operator&quot;:&quot;equals&quot;}}}" title="Translations.Draft">
            <a:extLst>
              <a:ext uri="{FF2B5EF4-FFF2-40B4-BE49-F238E27FC236}">
                <a16:creationId xmlns:a16="http://schemas.microsoft.com/office/drawing/2014/main" id="{EDA1EA50-F8FF-46E5-A33F-713EB2EB4594}"/>
              </a:ext>
            </a:extLst>
          </p:cNvPr>
          <p:cNvSpPr txBox="1"/>
          <p:nvPr>
            <p:custDataLst>
              <p:tags r:id="rId24"/>
            </p:custDataLst>
          </p:nvPr>
        </p:nvSpPr>
        <p:spPr>
          <a:xfrm>
            <a:off x="559723" y="254000"/>
            <a:ext cx="237893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endParaRPr kumimoji="0" lang="en-US" sz="2400" b="1" i="0" u="none" baseline="0" dirty="0">
              <a:solidFill>
                <a:srgbClr val="E60000"/>
              </a:solidFill>
              <a:latin typeface="+mn-lt"/>
            </a:endParaRPr>
          </a:p>
        </p:txBody>
      </p:sp>
      <p:grpSp>
        <p:nvGrpSpPr>
          <p:cNvPr id="51" name="PXP_GRIDLINES" hidden="1">
            <a:extLst>
              <a:ext uri="{FF2B5EF4-FFF2-40B4-BE49-F238E27FC236}">
                <a16:creationId xmlns:a16="http://schemas.microsoft.com/office/drawing/2014/main" id="{6489CA8B-A2E1-4D96-9509-BFA4E3A4A1DD}"/>
              </a:ext>
            </a:extLst>
          </p:cNvPr>
          <p:cNvGrpSpPr/>
          <p:nvPr/>
        </p:nvGrpSpPr>
        <p:grpSpPr>
          <a:xfrm>
            <a:off x="-1" y="0"/>
            <a:ext cx="13371660" cy="7543800"/>
            <a:chOff x="-20924" y="0"/>
            <a:chExt cx="10058400" cy="7543800"/>
          </a:xfrm>
        </p:grpSpPr>
        <p:cxnSp>
          <p:nvCxnSpPr>
            <p:cNvPr id="52" name="Straight Connector 51">
              <a:extLst>
                <a:ext uri="{FF2B5EF4-FFF2-40B4-BE49-F238E27FC236}">
                  <a16:creationId xmlns:a16="http://schemas.microsoft.com/office/drawing/2014/main" id="{F3FE7E15-5568-4502-BCBC-53EB2AFF5715}"/>
                </a:ext>
              </a:extLst>
            </p:cNvPr>
            <p:cNvCxnSpPr/>
            <p:nvPr/>
          </p:nvCxnSpPr>
          <p:spPr>
            <a:xfrm>
              <a:off x="390690"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E0FEAB83-9C7B-47EB-8288-04B8F7FF91EE}"/>
                </a:ext>
              </a:extLst>
            </p:cNvPr>
            <p:cNvCxnSpPr/>
            <p:nvPr/>
          </p:nvCxnSpPr>
          <p:spPr>
            <a:xfrm>
              <a:off x="5018635"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DFFCD624-A97F-474C-A02F-02740222625F}"/>
                </a:ext>
              </a:extLst>
            </p:cNvPr>
            <p:cNvCxnSpPr/>
            <p:nvPr/>
          </p:nvCxnSpPr>
          <p:spPr>
            <a:xfrm>
              <a:off x="9614084"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DBFC2A29-AF1D-4A05-822B-CEE743D2D1FB}"/>
                </a:ext>
              </a:extLst>
            </p:cNvPr>
            <p:cNvCxnSpPr/>
            <p:nvPr/>
          </p:nvCxnSpPr>
          <p:spPr>
            <a:xfrm>
              <a:off x="-20924" y="18504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A123BD96-1CE4-45BF-BC0F-D95EB230F89A}"/>
                </a:ext>
              </a:extLst>
            </p:cNvPr>
            <p:cNvCxnSpPr/>
            <p:nvPr/>
          </p:nvCxnSpPr>
          <p:spPr>
            <a:xfrm>
              <a:off x="-20924" y="66528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8E1F3882-9383-46EC-9F97-9E706DD97C12}"/>
                </a:ext>
              </a:extLst>
            </p:cNvPr>
            <p:cNvCxnSpPr/>
            <p:nvPr/>
          </p:nvCxnSpPr>
          <p:spPr>
            <a:xfrm>
              <a:off x="-20924" y="4090986"/>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58" name="LAYOUT BODY" hidden="1">
            <a:extLst>
              <a:ext uri="{FF2B5EF4-FFF2-40B4-BE49-F238E27FC236}">
                <a16:creationId xmlns:a16="http://schemas.microsoft.com/office/drawing/2014/main" id="{DF0F939A-6BCE-43B2-A353-9F533C41D4C5}"/>
              </a:ext>
            </a:extLst>
          </p:cNvPr>
          <p:cNvSpPr/>
          <p:nvPr/>
        </p:nvSpPr>
        <p:spPr>
          <a:xfrm>
            <a:off x="561600" y="4897437"/>
            <a:ext cx="5938967" cy="1176338"/>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algn="l" rtl="0" eaLnBrk="0" fontAlgn="base" hangingPunct="0">
              <a:spcBef>
                <a:spcPct val="50000"/>
              </a:spcBef>
              <a:spcAft>
                <a:spcPct val="0"/>
              </a:spcAft>
              <a:defRPr lang="en-GB" kern="1200">
                <a:solidFill>
                  <a:schemeClr val="lt1"/>
                </a:solidFill>
                <a:latin typeface="+mn-lt"/>
                <a:ea typeface="+mn-ea"/>
                <a:cs typeface="+mn-cs"/>
              </a:defRPr>
            </a:lvl1pPr>
            <a:lvl2pPr marL="457200" algn="l" rtl="0" eaLnBrk="0" fontAlgn="base" hangingPunct="0">
              <a:spcBef>
                <a:spcPct val="50000"/>
              </a:spcBef>
              <a:spcAft>
                <a:spcPct val="0"/>
              </a:spcAft>
              <a:defRPr kern="1200">
                <a:solidFill>
                  <a:schemeClr val="lt1"/>
                </a:solidFill>
                <a:latin typeface="+mn-lt"/>
                <a:ea typeface="+mn-ea"/>
                <a:cs typeface="+mn-cs"/>
              </a:defRPr>
            </a:lvl2pPr>
            <a:lvl3pPr marL="914400" algn="l" rtl="0" eaLnBrk="0" fontAlgn="base" hangingPunct="0">
              <a:spcBef>
                <a:spcPct val="50000"/>
              </a:spcBef>
              <a:spcAft>
                <a:spcPct val="0"/>
              </a:spcAft>
              <a:defRPr kern="1200">
                <a:solidFill>
                  <a:schemeClr val="lt1"/>
                </a:solidFill>
                <a:latin typeface="+mn-lt"/>
                <a:ea typeface="+mn-ea"/>
                <a:cs typeface="+mn-cs"/>
              </a:defRPr>
            </a:lvl3pPr>
            <a:lvl4pPr marL="1371600" algn="l" rtl="0" eaLnBrk="0" fontAlgn="base" hangingPunct="0">
              <a:spcBef>
                <a:spcPct val="50000"/>
              </a:spcBef>
              <a:spcAft>
                <a:spcPct val="0"/>
              </a:spcAft>
              <a:defRPr kern="1200">
                <a:solidFill>
                  <a:schemeClr val="lt1"/>
                </a:solidFill>
                <a:latin typeface="+mn-lt"/>
                <a:ea typeface="+mn-ea"/>
                <a:cs typeface="+mn-cs"/>
              </a:defRPr>
            </a:lvl4pPr>
            <a:lvl5pPr marL="1828800" algn="l" rtl="0" eaLnBrk="0" fontAlgn="base" hangingPunct="0">
              <a:spcBef>
                <a:spcPct val="5000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en-US" sz="1100" dirty="0">
              <a:solidFill>
                <a:schemeClr val="tx1"/>
              </a:solidFill>
            </a:endParaRPr>
          </a:p>
        </p:txBody>
      </p:sp>
      <p:pic>
        <p:nvPicPr>
          <p:cNvPr id="37" name="image" descr="{&quot;templafy&quot;:{&quot;type&quot;:&quot;image&quot;,&quot;binding&quot;:&quot;Form.PPLogo.Pp_logo&quot;,&quot;inheritDimensions&quot;:&quot;inheritNone&quot;,&quot;height&quot;:&quot;0.72 cm&quot;,&quot;visibility&quot;:{&quot;action&quot;:&quot;hide&quot;,&quot;compareValue&quot;:&quot;All pages&quot;,&quot;binding&quot;:&quot;Form.PPLogo.Pp_LogoSelection&quot;,&quot;operator&quot;:&quot;notEquals&quot;}}}" title="Form.PPLogo.Pp_logo">
            <a:extLst>
              <a:ext uri="{FF2B5EF4-FFF2-40B4-BE49-F238E27FC236}">
                <a16:creationId xmlns:a16="http://schemas.microsoft.com/office/drawing/2014/main" id="{96BBB436-9B79-428E-9A04-06D75E5B2476}"/>
              </a:ext>
            </a:extLst>
          </p:cNvPr>
          <p:cNvPicPr>
            <a:picLocks noChangeAspect="1"/>
          </p:cNvPicPr>
          <p:nvPr userDrawn="1">
            <p:custDataLst>
              <p:tags r:id="rId25"/>
            </p:custDataLst>
          </p:nvPr>
        </p:nvPicPr>
        <p:blipFill>
          <a:blip r:embed="rId29" cstate="print">
            <a:extLst>
              <a:ext uri="{28A0092B-C50C-407E-A947-70E740481C1C}">
                <a14:useLocalDpi xmlns:a14="http://schemas.microsoft.com/office/drawing/2010/main" val="0"/>
              </a:ext>
            </a:extLst>
          </a:blip>
          <a:stretch>
            <a:fillRect/>
          </a:stretch>
        </p:blipFill>
        <p:spPr>
          <a:xfrm>
            <a:off x="557785" y="7002672"/>
            <a:ext cx="709211" cy="259200"/>
          </a:xfrm>
          <a:prstGeom prst="rect">
            <a:avLst/>
          </a:prstGeom>
        </p:spPr>
      </p:pic>
      <p:sp>
        <p:nvSpPr>
          <p:cNvPr id="39" name="TemplafyBrandVersion" hidden="1">
            <a:extLst>
              <a:ext uri="{FF2B5EF4-FFF2-40B4-BE49-F238E27FC236}">
                <a16:creationId xmlns:a16="http://schemas.microsoft.com/office/drawing/2014/main" id="{1D4DF6E1-3EAA-4CAA-8AB1-C18764CAC418}"/>
              </a:ext>
            </a:extLst>
          </p:cNvPr>
          <p:cNvSpPr/>
          <p:nvPr userDrawn="1"/>
        </p:nvSpPr>
        <p:spPr>
          <a:xfrm>
            <a:off x="-346528" y="0"/>
            <a:ext cx="173264" cy="230909"/>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73" dirty="0">
                <a:solidFill>
                  <a:schemeClr val="tx1"/>
                </a:solidFill>
              </a:rPr>
              <a:t>v2</a:t>
            </a:r>
          </a:p>
        </p:txBody>
      </p:sp>
    </p:spTree>
    <p:extLst>
      <p:ext uri="{BB962C8B-B14F-4D97-AF65-F5344CB8AC3E}">
        <p14:creationId xmlns:p14="http://schemas.microsoft.com/office/powerpoint/2010/main" val="4078909353"/>
      </p:ext>
    </p:extLst>
  </p:cSld>
  <p:clrMapOvr>
    <a:masterClrMapping/>
  </p:clrMapOvr>
  <p:extLst>
    <p:ext uri="{DCECCB84-F9BA-43D5-87BE-67443E8EF086}">
      <p15:sldGuideLst xmlns:p15="http://schemas.microsoft.com/office/powerpoint/2012/main">
        <p15:guide id="1" pos="334" userDrawn="1">
          <p15:clr>
            <a:srgbClr val="FBAE40"/>
          </p15:clr>
        </p15:guide>
        <p15:guide id="2" pos="8086" userDrawn="1">
          <p15:clr>
            <a:srgbClr val="FBAE40"/>
          </p15:clr>
        </p15:guide>
        <p15:guide id="3" pos="5662" userDrawn="1">
          <p15:clr>
            <a:srgbClr val="FBAE40"/>
          </p15:clr>
        </p15:guide>
        <p15:guide id="4" pos="5422" userDrawn="1">
          <p15:clr>
            <a:srgbClr val="FBAE40"/>
          </p15:clr>
        </p15:guide>
        <p15:guide id="5" pos="2998" userDrawn="1">
          <p15:clr>
            <a:srgbClr val="FBAE40"/>
          </p15:clr>
        </p15:guide>
        <p15:guide id="6" pos="2782" userDrawn="1">
          <p15:clr>
            <a:srgbClr val="FBAE40"/>
          </p15:clr>
        </p15:guide>
        <p15:guide id="7" orient="horz" pos="600" userDrawn="1">
          <p15:clr>
            <a:srgbClr val="FBAE40"/>
          </p15:clr>
        </p15:guide>
        <p15:guide id="8" orient="horz" pos="1152" userDrawn="1">
          <p15:clr>
            <a:srgbClr val="FBAE40"/>
          </p15:clr>
        </p15:guide>
        <p15:guide id="9" orient="horz" pos="1416" userDrawn="1">
          <p15:clr>
            <a:srgbClr val="FBAE40"/>
          </p15:clr>
        </p15:guide>
        <p15:guide id="10" orient="horz" pos="2568" userDrawn="1">
          <p15:clr>
            <a:srgbClr val="FBAE40"/>
          </p15:clr>
        </p15:guide>
        <p15:guide id="11" orient="horz" pos="3828" userDrawn="1">
          <p15:clr>
            <a:srgbClr val="FBAE40"/>
          </p15:clr>
        </p15:guide>
        <p15:guide id="12" orient="horz" pos="2808" userDrawn="1">
          <p15:clr>
            <a:srgbClr val="FBAE40"/>
          </p15:clr>
        </p15:guide>
        <p15:guide id="13" orient="horz" pos="4258"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Large 2x(1 and 2)">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9530382E-63D0-480A-AC9A-F72C8AD70CC9}"/>
              </a:ext>
            </a:extLst>
          </p:cNvPr>
          <p:cNvGraphicFramePr>
            <a:graphicFrameLocks noChangeAspect="1"/>
          </p:cNvGraphicFramePr>
          <p:nvPr>
            <p:custDataLst>
              <p:tags r:id="rId1"/>
            </p:custDataLst>
            <p:extLst>
              <p:ext uri="{D42A27DB-BD31-4B8C-83A1-F6EECF244321}">
                <p14:modId xmlns:p14="http://schemas.microsoft.com/office/powerpoint/2010/main" val="283709724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8" imgW="286" imgH="286" progId="TCLayout.ActiveDocument.1">
                  <p:embed/>
                </p:oleObj>
              </mc:Choice>
              <mc:Fallback>
                <p:oleObj name="think-cell Slide" r:id="rId18" imgW="286" imgH="286" progId="TCLayout.ActiveDocument.1">
                  <p:embed/>
                  <p:pic>
                    <p:nvPicPr>
                      <p:cNvPr id="4" name="Object 3" hidden="1">
                        <a:extLst>
                          <a:ext uri="{FF2B5EF4-FFF2-40B4-BE49-F238E27FC236}">
                            <a16:creationId xmlns:a16="http://schemas.microsoft.com/office/drawing/2014/main" id="{9530382E-63D0-480A-AC9A-F72C8AD70CC9}"/>
                          </a:ext>
                        </a:extLst>
                      </p:cNvPr>
                      <p:cNvPicPr/>
                      <p:nvPr/>
                    </p:nvPicPr>
                    <p:blipFill>
                      <a:blip r:embed="rId19"/>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7FFC9FFE-1BE9-4EEA-B00C-BA22B3C64FF2}"/>
              </a:ext>
            </a:extLst>
          </p:cNvPr>
          <p:cNvSpPr/>
          <p:nvPr>
            <p:custDataLst>
              <p:tags r:id="rId2"/>
            </p:custDataLst>
          </p:nvPr>
        </p:nvSpPr>
        <p:spPr>
          <a:xfrm>
            <a:off x="0" y="0"/>
            <a:ext cx="158750" cy="158750"/>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800" b="0" i="0" baseline="0" dirty="0" err="1">
              <a:solidFill>
                <a:schemeClr val="tx1"/>
              </a:solidFill>
              <a:latin typeface="Frutiger 45 Light" panose="020B0603020202020204" pitchFamily="34" charset="0"/>
              <a:cs typeface="+mj-cs"/>
              <a:sym typeface="Frutiger 45 Light" panose="020B0603020202020204" pitchFamily="34" charset="0"/>
            </a:endParaRPr>
          </a:p>
        </p:txBody>
      </p:sp>
      <p:sp>
        <p:nvSpPr>
          <p:cNvPr id="36" name="text" descr="{&quot;templafy&quot;:{&quot;id&quot;:&quot;c6f992c8-39e1-4883-a77b-4540f77adb9b&quot;}}" title="Translations.PageHeading"/>
          <p:cNvSpPr>
            <a:spLocks noGrp="1"/>
          </p:cNvSpPr>
          <p:nvPr>
            <p:ph type="title" hasCustomPrompt="1"/>
            <p:custDataLst>
              <p:tags r:id="rId3"/>
            </p:custDataLst>
          </p:nvPr>
        </p:nvSpPr>
        <p:spPr>
          <a:xfrm>
            <a:off x="560567" y="-1"/>
            <a:ext cx="12247383" cy="944563"/>
          </a:xfrm>
          <a:prstGeom prst="rect">
            <a:avLst/>
          </a:prstGeom>
        </p:spPr>
        <p:txBody>
          <a:bodyPr/>
          <a:lstStyle>
            <a:lvl1pPr>
              <a:defRPr baseline="0">
                <a:latin typeface="+mn-lt"/>
                <a:ea typeface="+mn-ea"/>
              </a:defRPr>
            </a:lvl1pPr>
          </a:lstStyle>
          <a:p>
            <a:pPr lvl="0"/>
            <a:r>
              <a:rPr lang="en-US"/>
              <a:t>&lt;&lt;Page heading&gt;&gt;</a:t>
            </a:r>
          </a:p>
        </p:txBody>
      </p:sp>
      <p:sp>
        <p:nvSpPr>
          <p:cNvPr id="27" name="text" descr="{&quot;templafy&quot;:{&quot;id&quot;:&quot;a960eba8-27e0-434a-aa62-d2c77132e094&quot;}}" title="Translations.LayoutHeading"/>
          <p:cNvSpPr>
            <a:spLocks noGrp="1"/>
          </p:cNvSpPr>
          <p:nvPr>
            <p:ph type="body" idx="14" hasCustomPrompt="1"/>
            <p:custDataLst>
              <p:tags r:id="rId4"/>
            </p:custDataLst>
          </p:nvPr>
        </p:nvSpPr>
        <p:spPr>
          <a:xfrm>
            <a:off x="560567" y="1857600"/>
            <a:ext cx="5940000" cy="355600"/>
          </a:xfrm>
          <a:noFill/>
        </p:spPr>
        <p:txBody>
          <a:bodyPr lIns="0" tIns="0" rIns="0" bIns="36564" anchor="t" anchorCtr="0">
            <a:noAutofit/>
          </a:bodyPr>
          <a:lstStyle>
            <a:lvl1pPr marL="0" indent="0">
              <a:spcBef>
                <a:spcPts val="800"/>
              </a:spcBef>
              <a:buNone/>
              <a:defRPr sz="1600" b="1"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Layout heading</a:t>
            </a:r>
          </a:p>
        </p:txBody>
      </p:sp>
      <p:sp>
        <p:nvSpPr>
          <p:cNvPr id="3" name="LAYOUT BODY"/>
          <p:cNvSpPr>
            <a:spLocks noGrp="1"/>
          </p:cNvSpPr>
          <p:nvPr>
            <p:ph idx="1" hasCustomPrompt="1"/>
            <p:custDataLst>
              <p:tags r:id="rId5"/>
            </p:custDataLst>
          </p:nvPr>
        </p:nvSpPr>
        <p:spPr>
          <a:xfrm>
            <a:off x="560567" y="2216150"/>
            <a:ext cx="5940000" cy="3857050"/>
          </a:xfrm>
          <a:noFill/>
        </p:spPr>
        <p:txBody>
          <a:bodyPr vert="horz" lIns="0" tIns="0" rIns="0" bIns="0" rtlCol="0">
            <a:noAutofit/>
          </a:bodyPr>
          <a:lstStyle>
            <a:lvl1pPr marL="182880">
              <a:buSzPct val="75000"/>
              <a:buFont typeface="Wingdings 2" panose="05020102010507070707" pitchFamily="18" charset="2"/>
              <a:buChar char=""/>
              <a:defRPr lang="en-US" dirty="0" smtClean="0">
                <a:latin typeface="+mn-lt"/>
              </a:defRPr>
            </a:lvl1pPr>
            <a:lvl2pPr>
              <a:defRPr lang="en-US" dirty="0" smtClean="0">
                <a:latin typeface="+mn-lt"/>
              </a:defRPr>
            </a:lvl2pPr>
            <a:lvl3pPr>
              <a:defRPr lang="en-US" dirty="0">
                <a:latin typeface="+mn-lt"/>
              </a:defRPr>
            </a:lvl3pPr>
          </a:lstStyle>
          <a:p>
            <a:pPr marL="0" lvl="0">
              <a:buSzPct val="75000"/>
              <a:buFont typeface="Wingdings 2" panose="05020102010507070707" pitchFamily="18" charset="2"/>
              <a:buChar char=""/>
            </a:pPr>
            <a:r>
              <a:rPr lang="en-US" dirty="0"/>
              <a:t>Click to add text</a:t>
            </a:r>
            <a:endParaRPr lang="en-US"/>
          </a:p>
          <a:p>
            <a:pPr marL="374904" lvl="1">
              <a:spcBef>
                <a:spcPts val="800"/>
              </a:spcBef>
              <a:tabLst/>
            </a:pPr>
            <a:r>
              <a:rPr lang="en-US" dirty="0"/>
              <a:t>Second level</a:t>
            </a:r>
            <a:endParaRPr lang="en-US"/>
          </a:p>
          <a:p>
            <a:pPr marL="594360" lvl="2">
              <a:spcBef>
                <a:spcPts val="800"/>
              </a:spcBef>
            </a:pPr>
            <a:r>
              <a:rPr lang="en-US" dirty="0"/>
              <a:t>Third level</a:t>
            </a:r>
            <a:endParaRPr lang="en-US"/>
          </a:p>
        </p:txBody>
      </p:sp>
      <p:sp>
        <p:nvSpPr>
          <p:cNvPr id="16" name="text" descr="{&quot;templafy&quot;:{&quot;id&quot;:&quot;c9327b37-7fb2-4e9b-bc7c-0e9c77c92403&quot;}}" title="Translations.Source"/>
          <p:cNvSpPr>
            <a:spLocks noGrp="1"/>
          </p:cNvSpPr>
          <p:nvPr>
            <p:ph type="body" idx="21" hasCustomPrompt="1"/>
            <p:custDataLst>
              <p:tags r:id="rId6"/>
            </p:custDataLst>
          </p:nvPr>
        </p:nvSpPr>
        <p:spPr>
          <a:xfrm>
            <a:off x="560567" y="6084000"/>
            <a:ext cx="5940000" cy="183600"/>
          </a:xfrm>
          <a:noFill/>
        </p:spPr>
        <p:txBody>
          <a:bodyPr lIns="0" tIns="0" rIns="0" bIns="0" anchor="t" anchorCtr="0">
            <a:noAutofit/>
          </a:bodyPr>
          <a:lstStyle>
            <a:lvl1pPr marL="539496" indent="-539496" defTabSz="914400">
              <a:buNone/>
              <a:tabLst>
                <a:tab pos="539496" algn="l"/>
              </a:tabLst>
              <a:defRPr sz="1000" b="0"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Source</a:t>
            </a:r>
          </a:p>
        </p:txBody>
      </p:sp>
      <p:sp>
        <p:nvSpPr>
          <p:cNvPr id="28" name="text" descr="{&quot;templafy&quot;:{&quot;id&quot;:&quot;645883b3-176b-4cb8-b9a5-786de59b53fd&quot;}}" title="Translations.LayoutHeading"/>
          <p:cNvSpPr>
            <a:spLocks noGrp="1"/>
          </p:cNvSpPr>
          <p:nvPr>
            <p:ph type="body" idx="25" hasCustomPrompt="1"/>
            <p:custDataLst>
              <p:tags r:id="rId7"/>
            </p:custDataLst>
          </p:nvPr>
        </p:nvSpPr>
        <p:spPr>
          <a:xfrm>
            <a:off x="6868800" y="1857600"/>
            <a:ext cx="5940000" cy="355600"/>
          </a:xfrm>
          <a:noFill/>
        </p:spPr>
        <p:txBody>
          <a:bodyPr lIns="0" tIns="0" rIns="0" bIns="36564" anchor="t" anchorCtr="0">
            <a:noAutofit/>
          </a:bodyPr>
          <a:lstStyle>
            <a:lvl1pPr marL="0" indent="0">
              <a:spcBef>
                <a:spcPts val="800"/>
              </a:spcBef>
              <a:buNone/>
              <a:defRPr sz="1600" b="1"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Layout heading</a:t>
            </a:r>
          </a:p>
        </p:txBody>
      </p:sp>
      <p:sp>
        <p:nvSpPr>
          <p:cNvPr id="8" name="LAYOUT BODY"/>
          <p:cNvSpPr>
            <a:spLocks noGrp="1"/>
          </p:cNvSpPr>
          <p:nvPr>
            <p:ph idx="16" hasCustomPrompt="1"/>
            <p:custDataLst>
              <p:tags r:id="rId8"/>
            </p:custDataLst>
          </p:nvPr>
        </p:nvSpPr>
        <p:spPr>
          <a:xfrm>
            <a:off x="6868800" y="2216150"/>
            <a:ext cx="5940000" cy="1619938"/>
          </a:xfrm>
          <a:noFill/>
        </p:spPr>
        <p:txBody>
          <a:bodyPr vert="horz" lIns="0" tIns="0" rIns="0" bIns="0" rtlCol="0">
            <a:noAutofit/>
          </a:bodyPr>
          <a:lstStyle>
            <a:lvl1pPr marL="182880">
              <a:buSzPct val="75000"/>
              <a:buFont typeface="Wingdings 2" panose="05020102010507070707" pitchFamily="18" charset="2"/>
              <a:buChar char=""/>
              <a:defRPr lang="en-US" dirty="0" smtClean="0">
                <a:latin typeface="+mn-lt"/>
              </a:defRPr>
            </a:lvl1pPr>
            <a:lvl2pPr>
              <a:defRPr lang="en-US" dirty="0" smtClean="0">
                <a:latin typeface="+mn-lt"/>
              </a:defRPr>
            </a:lvl2pPr>
            <a:lvl3pPr>
              <a:defRPr lang="en-US" dirty="0" smtClean="0">
                <a:latin typeface="+mn-lt"/>
              </a:defRPr>
            </a:lvl3pPr>
          </a:lstStyle>
          <a:p>
            <a:pPr marL="0" lvl="0">
              <a:buSzPct val="75000"/>
              <a:buFont typeface="Wingdings 2" panose="05020102010507070707" pitchFamily="18" charset="2"/>
              <a:buChar char=""/>
            </a:pPr>
            <a:r>
              <a:rPr lang="en-US" dirty="0"/>
              <a:t>Click to add text</a:t>
            </a:r>
            <a:endParaRPr lang="en-US"/>
          </a:p>
          <a:p>
            <a:pPr marL="374904" lvl="1">
              <a:spcBef>
                <a:spcPts val="800"/>
              </a:spcBef>
              <a:tabLst/>
            </a:pPr>
            <a:r>
              <a:rPr lang="en-US" dirty="0"/>
              <a:t>Second level</a:t>
            </a:r>
            <a:endParaRPr lang="en-US"/>
          </a:p>
          <a:p>
            <a:pPr marL="594360" lvl="2">
              <a:spcBef>
                <a:spcPts val="800"/>
              </a:spcBef>
            </a:pPr>
            <a:r>
              <a:rPr lang="en-US" dirty="0"/>
              <a:t>Third level</a:t>
            </a:r>
            <a:endParaRPr lang="en-US"/>
          </a:p>
        </p:txBody>
      </p:sp>
      <p:sp>
        <p:nvSpPr>
          <p:cNvPr id="12" name="text" descr="{&quot;templafy&quot;:{&quot;id&quot;:&quot;36bdbea7-e6b4-49d2-8285-5162feb799ac&quot;}}" title="Translations.Source"/>
          <p:cNvSpPr>
            <a:spLocks noGrp="1"/>
          </p:cNvSpPr>
          <p:nvPr>
            <p:ph type="body" idx="18" hasCustomPrompt="1"/>
            <p:custDataLst>
              <p:tags r:id="rId9"/>
            </p:custDataLst>
          </p:nvPr>
        </p:nvSpPr>
        <p:spPr>
          <a:xfrm>
            <a:off x="6868800" y="3846579"/>
            <a:ext cx="5940000" cy="183600"/>
          </a:xfrm>
          <a:noFill/>
        </p:spPr>
        <p:txBody>
          <a:bodyPr lIns="0" tIns="0" rIns="0" bIns="0" anchor="t" anchorCtr="0">
            <a:noAutofit/>
          </a:bodyPr>
          <a:lstStyle>
            <a:lvl1pPr marL="539496" indent="-539496" defTabSz="914400">
              <a:buNone/>
              <a:tabLst>
                <a:tab pos="539496" algn="l"/>
              </a:tabLst>
              <a:defRPr sz="1000" b="0"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Source</a:t>
            </a:r>
          </a:p>
        </p:txBody>
      </p:sp>
      <p:sp>
        <p:nvSpPr>
          <p:cNvPr id="30" name="text" descr="{&quot;templafy&quot;:{&quot;id&quot;:&quot;797d6dbb-ebec-40ed-b85f-06b7f79e39b4&quot;}}" title="Translations.LayoutHeading"/>
          <p:cNvSpPr>
            <a:spLocks noGrp="1"/>
          </p:cNvSpPr>
          <p:nvPr>
            <p:ph type="body" idx="26" hasCustomPrompt="1"/>
            <p:custDataLst>
              <p:tags r:id="rId10"/>
            </p:custDataLst>
          </p:nvPr>
        </p:nvSpPr>
        <p:spPr>
          <a:xfrm>
            <a:off x="6868800" y="4093200"/>
            <a:ext cx="5940000" cy="355600"/>
          </a:xfrm>
          <a:noFill/>
        </p:spPr>
        <p:txBody>
          <a:bodyPr lIns="0" tIns="0" rIns="0" bIns="36564" anchor="t" anchorCtr="0">
            <a:noAutofit/>
          </a:bodyPr>
          <a:lstStyle>
            <a:lvl1pPr marL="0" indent="0">
              <a:spcBef>
                <a:spcPts val="800"/>
              </a:spcBef>
              <a:buNone/>
              <a:defRPr sz="1600" b="1"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Layout heading</a:t>
            </a:r>
          </a:p>
        </p:txBody>
      </p:sp>
      <p:sp>
        <p:nvSpPr>
          <p:cNvPr id="17" name="LAYOUT BODY"/>
          <p:cNvSpPr>
            <a:spLocks noGrp="1"/>
          </p:cNvSpPr>
          <p:nvPr>
            <p:ph idx="22" hasCustomPrompt="1"/>
            <p:custDataLst>
              <p:tags r:id="rId11"/>
            </p:custDataLst>
          </p:nvPr>
        </p:nvSpPr>
        <p:spPr>
          <a:xfrm>
            <a:off x="6868800" y="4453200"/>
            <a:ext cx="5940000" cy="1618488"/>
          </a:xfrm>
          <a:noFill/>
        </p:spPr>
        <p:txBody>
          <a:bodyPr vert="horz" lIns="0" tIns="0" rIns="0" bIns="0" rtlCol="0">
            <a:noAutofit/>
          </a:bodyPr>
          <a:lstStyle>
            <a:lvl1pPr marL="182880">
              <a:buSzPct val="75000"/>
              <a:buFont typeface="Wingdings 2" panose="05020102010507070707" pitchFamily="18" charset="2"/>
              <a:buChar char=""/>
              <a:defRPr lang="en-US" dirty="0" smtClean="0">
                <a:latin typeface="+mn-lt"/>
              </a:defRPr>
            </a:lvl1pPr>
            <a:lvl2pPr>
              <a:defRPr lang="en-US" dirty="0" smtClean="0">
                <a:latin typeface="+mn-lt"/>
              </a:defRPr>
            </a:lvl2pPr>
            <a:lvl3pPr>
              <a:defRPr lang="en-US" dirty="0" smtClean="0">
                <a:latin typeface="+mn-lt"/>
              </a:defRPr>
            </a:lvl3pPr>
          </a:lstStyle>
          <a:p>
            <a:pPr marL="0" lvl="0">
              <a:buSzPct val="75000"/>
              <a:buFont typeface="Wingdings 2" panose="05020102010507070707" pitchFamily="18" charset="2"/>
              <a:buChar char=""/>
            </a:pPr>
            <a:r>
              <a:rPr lang="en-US" dirty="0"/>
              <a:t>Click to add text</a:t>
            </a:r>
            <a:endParaRPr lang="en-US"/>
          </a:p>
          <a:p>
            <a:pPr marL="374904" lvl="1">
              <a:spcBef>
                <a:spcPts val="800"/>
              </a:spcBef>
              <a:tabLst/>
            </a:pPr>
            <a:r>
              <a:rPr lang="en-US" dirty="0"/>
              <a:t>Second level</a:t>
            </a:r>
            <a:endParaRPr lang="en-US"/>
          </a:p>
          <a:p>
            <a:pPr marL="594360" lvl="2">
              <a:spcBef>
                <a:spcPts val="800"/>
              </a:spcBef>
            </a:pPr>
            <a:r>
              <a:rPr lang="en-US" dirty="0"/>
              <a:t>Third level</a:t>
            </a:r>
            <a:endParaRPr lang="en-US"/>
          </a:p>
        </p:txBody>
      </p:sp>
      <p:sp>
        <p:nvSpPr>
          <p:cNvPr id="19" name="text" descr="{&quot;templafy&quot;:{&quot;id&quot;:&quot;9e72683b-0204-4082-a869-52d812d0ae06&quot;}}" title="Translations.Source"/>
          <p:cNvSpPr>
            <a:spLocks noGrp="1"/>
          </p:cNvSpPr>
          <p:nvPr>
            <p:ph type="body" idx="24" hasCustomPrompt="1"/>
            <p:custDataLst>
              <p:tags r:id="rId12"/>
            </p:custDataLst>
          </p:nvPr>
        </p:nvSpPr>
        <p:spPr>
          <a:xfrm>
            <a:off x="6868800" y="6084000"/>
            <a:ext cx="5940000" cy="183600"/>
          </a:xfrm>
          <a:noFill/>
        </p:spPr>
        <p:txBody>
          <a:bodyPr lIns="0" tIns="0" rIns="0" bIns="0" anchor="t" anchorCtr="0">
            <a:noAutofit/>
          </a:bodyPr>
          <a:lstStyle>
            <a:lvl1pPr marL="539496" indent="-539496" defTabSz="914400">
              <a:buNone/>
              <a:tabLst>
                <a:tab pos="539496" algn="l"/>
              </a:tabLst>
              <a:defRPr sz="1000" b="0"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Source</a:t>
            </a:r>
          </a:p>
        </p:txBody>
      </p:sp>
      <p:sp>
        <p:nvSpPr>
          <p:cNvPr id="23" name="LAYOUT BODY" hidden="1"/>
          <p:cNvSpPr/>
          <p:nvPr/>
        </p:nvSpPr>
        <p:spPr>
          <a:xfrm>
            <a:off x="561600" y="4897437"/>
            <a:ext cx="5938967" cy="1176338"/>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algn="l" rtl="0" eaLnBrk="0" fontAlgn="base" hangingPunct="0">
              <a:spcBef>
                <a:spcPct val="50000"/>
              </a:spcBef>
              <a:spcAft>
                <a:spcPct val="0"/>
              </a:spcAft>
              <a:defRPr lang="en-GB" kern="1200">
                <a:solidFill>
                  <a:schemeClr val="lt1"/>
                </a:solidFill>
                <a:latin typeface="+mn-lt"/>
                <a:ea typeface="+mn-ea"/>
                <a:cs typeface="+mn-cs"/>
              </a:defRPr>
            </a:lvl1pPr>
            <a:lvl2pPr marL="457200" algn="l" rtl="0" eaLnBrk="0" fontAlgn="base" hangingPunct="0">
              <a:spcBef>
                <a:spcPct val="50000"/>
              </a:spcBef>
              <a:spcAft>
                <a:spcPct val="0"/>
              </a:spcAft>
              <a:defRPr kern="1200">
                <a:solidFill>
                  <a:schemeClr val="lt1"/>
                </a:solidFill>
                <a:latin typeface="+mn-lt"/>
                <a:ea typeface="+mn-ea"/>
                <a:cs typeface="+mn-cs"/>
              </a:defRPr>
            </a:lvl2pPr>
            <a:lvl3pPr marL="914400" algn="l" rtl="0" eaLnBrk="0" fontAlgn="base" hangingPunct="0">
              <a:spcBef>
                <a:spcPct val="50000"/>
              </a:spcBef>
              <a:spcAft>
                <a:spcPct val="0"/>
              </a:spcAft>
              <a:defRPr kern="1200">
                <a:solidFill>
                  <a:schemeClr val="lt1"/>
                </a:solidFill>
                <a:latin typeface="+mn-lt"/>
                <a:ea typeface="+mn-ea"/>
                <a:cs typeface="+mn-cs"/>
              </a:defRPr>
            </a:lvl3pPr>
            <a:lvl4pPr marL="1371600" algn="l" rtl="0" eaLnBrk="0" fontAlgn="base" hangingPunct="0">
              <a:spcBef>
                <a:spcPct val="50000"/>
              </a:spcBef>
              <a:spcAft>
                <a:spcPct val="0"/>
              </a:spcAft>
              <a:defRPr kern="1200">
                <a:solidFill>
                  <a:schemeClr val="lt1"/>
                </a:solidFill>
                <a:latin typeface="+mn-lt"/>
                <a:ea typeface="+mn-ea"/>
                <a:cs typeface="+mn-cs"/>
              </a:defRPr>
            </a:lvl4pPr>
            <a:lvl5pPr marL="1828800" algn="l" rtl="0" eaLnBrk="0" fontAlgn="base" hangingPunct="0">
              <a:spcBef>
                <a:spcPct val="5000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en-US" sz="1100" dirty="0">
              <a:solidFill>
                <a:schemeClr val="tx1"/>
              </a:solidFill>
            </a:endParaRPr>
          </a:p>
        </p:txBody>
      </p:sp>
      <p:graphicFrame>
        <p:nvGraphicFramePr>
          <p:cNvPr id="25" name="Object 24" hidden="1">
            <a:extLst>
              <a:ext uri="{FF2B5EF4-FFF2-40B4-BE49-F238E27FC236}">
                <a16:creationId xmlns:a16="http://schemas.microsoft.com/office/drawing/2014/main" id="{570A469F-FBC6-421E-A3C6-6BA65F2E7A0E}"/>
              </a:ext>
            </a:extLst>
          </p:cNvPr>
          <p:cNvGraphicFramePr>
            <a:graphicFrameLocks noChangeAspect="1"/>
          </p:cNvGraphicFramePr>
          <p:nvPr>
            <p:custDataLst>
              <p:tags r:id="rId13"/>
            </p:custDataLst>
            <p:extLst>
              <p:ext uri="{D42A27DB-BD31-4B8C-83A1-F6EECF244321}">
                <p14:modId xmlns:p14="http://schemas.microsoft.com/office/powerpoint/2010/main" val="282780655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8" imgW="286" imgH="286" progId="TCLayout.ActiveDocument.1">
                  <p:embed/>
                </p:oleObj>
              </mc:Choice>
              <mc:Fallback>
                <p:oleObj name="think-cell Slide" r:id="rId18" imgW="286" imgH="286" progId="TCLayout.ActiveDocument.1">
                  <p:embed/>
                  <p:pic>
                    <p:nvPicPr>
                      <p:cNvPr id="25" name="Object 24" hidden="1">
                        <a:extLst>
                          <a:ext uri="{FF2B5EF4-FFF2-40B4-BE49-F238E27FC236}">
                            <a16:creationId xmlns:a16="http://schemas.microsoft.com/office/drawing/2014/main" id="{570A469F-FBC6-421E-A3C6-6BA65F2E7A0E}"/>
                          </a:ext>
                        </a:extLst>
                      </p:cNvPr>
                      <p:cNvPicPr/>
                      <p:nvPr/>
                    </p:nvPicPr>
                    <p:blipFill>
                      <a:blip r:embed="rId19"/>
                      <a:stretch>
                        <a:fillRect/>
                      </a:stretch>
                    </p:blipFill>
                    <p:spPr>
                      <a:xfrm>
                        <a:off x="1588" y="1588"/>
                        <a:ext cx="1588" cy="1588"/>
                      </a:xfrm>
                      <a:prstGeom prst="rect">
                        <a:avLst/>
                      </a:prstGeom>
                    </p:spPr>
                  </p:pic>
                </p:oleObj>
              </mc:Fallback>
            </mc:AlternateContent>
          </a:graphicData>
        </a:graphic>
      </p:graphicFrame>
      <p:sp>
        <p:nvSpPr>
          <p:cNvPr id="26" name="Rectangle 25" hidden="1">
            <a:extLst>
              <a:ext uri="{FF2B5EF4-FFF2-40B4-BE49-F238E27FC236}">
                <a16:creationId xmlns:a16="http://schemas.microsoft.com/office/drawing/2014/main" id="{66376E3C-6FED-4BE5-9B7C-3EB883FD7545}"/>
              </a:ext>
            </a:extLst>
          </p:cNvPr>
          <p:cNvSpPr/>
          <p:nvPr>
            <p:custDataLst>
              <p:tags r:id="rId14"/>
            </p:custDataLst>
          </p:nvPr>
        </p:nvSpPr>
        <p:spPr>
          <a:xfrm>
            <a:off x="0" y="0"/>
            <a:ext cx="158750" cy="158750"/>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800" b="0" i="0" baseline="0" dirty="0" err="1">
              <a:solidFill>
                <a:schemeClr val="tx1"/>
              </a:solidFill>
              <a:latin typeface="Frutiger 45 Light" panose="020B0603020202020204" pitchFamily="34" charset="0"/>
              <a:cs typeface="+mj-cs"/>
              <a:sym typeface="Frutiger 45 Light" panose="020B0603020202020204" pitchFamily="34" charset="0"/>
            </a:endParaRPr>
          </a:p>
        </p:txBody>
      </p:sp>
      <p:sp>
        <p:nvSpPr>
          <p:cNvPr id="29" name="Slide Number Textbox" descr="{&#10;&quot;SkabelonDesign&quot;: {&#10;&quot;textualValue&quot;: &quot;&lt;key1/&gt;&quot;,&#10;&quot;bindingCollection&quot;: {&#10;&quot;key1&quot;: {&quot;SkabelonDesign&quot;:{&quot;type&quot;:&quot;Text&quot;,&quot;binding&quot;:&quot;Module.SlideNumber&quot;}}&#10;}&#10;}&#10;}">
            <a:extLst>
              <a:ext uri="{FF2B5EF4-FFF2-40B4-BE49-F238E27FC236}">
                <a16:creationId xmlns:a16="http://schemas.microsoft.com/office/drawing/2014/main" id="{3ECBAEF2-0DC1-4BE8-AB55-272FA3C36869}"/>
              </a:ext>
            </a:extLst>
          </p:cNvPr>
          <p:cNvSpPr txBox="1"/>
          <p:nvPr/>
        </p:nvSpPr>
        <p:spPr>
          <a:xfrm>
            <a:off x="12271531" y="6858001"/>
            <a:ext cx="548380" cy="384048"/>
          </a:xfrm>
          <a:prstGeom prst="rect">
            <a:avLst/>
          </a:prstGeom>
          <a:noFill/>
        </p:spPr>
        <p:txBody>
          <a:bodyPr vert="horz" wrap="square" lIns="0" tIns="0" rIns="0" bIns="0" rtlCol="0" anchor="b">
            <a:noAutofit/>
          </a:bodyPr>
          <a:lstStyle/>
          <a:p>
            <a:pPr algn="r"/>
            <a:fld id="{7CCF9807-4BDC-4D68-8676-381180632DE6}" type="slidenum">
              <a:rPr lang="en-US" sz="700" smtClean="0">
                <a:latin typeface="+mn-lt"/>
              </a:rPr>
              <a:pPr algn="r"/>
              <a:t>‹#›</a:t>
            </a:fld>
            <a:endParaRPr lang="en-US" sz="700" dirty="0">
              <a:latin typeface="+mn-lt"/>
            </a:endParaRPr>
          </a:p>
        </p:txBody>
      </p:sp>
      <p:sp>
        <p:nvSpPr>
          <p:cNvPr id="32" name="text" descr="{&quot;templafy&quot;:{&quot;type&quot;:&quot;text&quot;,&quot;binding&quot;:&quot;Translations.Draft&quot;,&quot;visibility&quot;:{&quot;action&quot;:&quot;hide&quot;,&quot;compareValue&quot;:&quot;No&quot;,&quot;binding&quot;:&quot;Form.Draft.DraftChoice&quot;,&quot;operator&quot;:&quot;equals&quot;}}}" title="Translations.Draft">
            <a:extLst>
              <a:ext uri="{FF2B5EF4-FFF2-40B4-BE49-F238E27FC236}">
                <a16:creationId xmlns:a16="http://schemas.microsoft.com/office/drawing/2014/main" id="{92AE8B9F-B65B-43F7-9B9D-B767EC2694A6}"/>
              </a:ext>
            </a:extLst>
          </p:cNvPr>
          <p:cNvSpPr txBox="1"/>
          <p:nvPr>
            <p:custDataLst>
              <p:tags r:id="rId15"/>
            </p:custDataLst>
          </p:nvPr>
        </p:nvSpPr>
        <p:spPr>
          <a:xfrm>
            <a:off x="559723" y="254000"/>
            <a:ext cx="237893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endParaRPr kumimoji="0" lang="en-US" sz="2400" b="1" i="0" u="none" baseline="0" dirty="0">
              <a:solidFill>
                <a:srgbClr val="E60000"/>
              </a:solidFill>
              <a:latin typeface="+mn-lt"/>
            </a:endParaRPr>
          </a:p>
        </p:txBody>
      </p:sp>
      <p:grpSp>
        <p:nvGrpSpPr>
          <p:cNvPr id="33" name="PXP_GRIDLINES" hidden="1">
            <a:extLst>
              <a:ext uri="{FF2B5EF4-FFF2-40B4-BE49-F238E27FC236}">
                <a16:creationId xmlns:a16="http://schemas.microsoft.com/office/drawing/2014/main" id="{58353E6E-FA0F-4A7B-B045-984C775E9014}"/>
              </a:ext>
            </a:extLst>
          </p:cNvPr>
          <p:cNvGrpSpPr/>
          <p:nvPr/>
        </p:nvGrpSpPr>
        <p:grpSpPr>
          <a:xfrm>
            <a:off x="-1" y="0"/>
            <a:ext cx="13371660" cy="7543800"/>
            <a:chOff x="-20924" y="0"/>
            <a:chExt cx="10058400" cy="7543800"/>
          </a:xfrm>
        </p:grpSpPr>
        <p:cxnSp>
          <p:nvCxnSpPr>
            <p:cNvPr id="34" name="Straight Connector 33">
              <a:extLst>
                <a:ext uri="{FF2B5EF4-FFF2-40B4-BE49-F238E27FC236}">
                  <a16:creationId xmlns:a16="http://schemas.microsoft.com/office/drawing/2014/main" id="{2136BF00-69AD-401C-8093-D35D02F3726F}"/>
                </a:ext>
              </a:extLst>
            </p:cNvPr>
            <p:cNvCxnSpPr/>
            <p:nvPr/>
          </p:nvCxnSpPr>
          <p:spPr>
            <a:xfrm>
              <a:off x="390690"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59D0F0D-7BFD-4B8B-9354-6190B2038C2A}"/>
                </a:ext>
              </a:extLst>
            </p:cNvPr>
            <p:cNvCxnSpPr/>
            <p:nvPr/>
          </p:nvCxnSpPr>
          <p:spPr>
            <a:xfrm>
              <a:off x="5018635"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68922348-C02D-4642-B4C0-291B40F710B9}"/>
                </a:ext>
              </a:extLst>
            </p:cNvPr>
            <p:cNvCxnSpPr/>
            <p:nvPr/>
          </p:nvCxnSpPr>
          <p:spPr>
            <a:xfrm>
              <a:off x="9614084"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6C686B3C-F42F-49B8-9536-0278584ED182}"/>
                </a:ext>
              </a:extLst>
            </p:cNvPr>
            <p:cNvCxnSpPr/>
            <p:nvPr/>
          </p:nvCxnSpPr>
          <p:spPr>
            <a:xfrm>
              <a:off x="-20924" y="18504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CBC5F805-27C0-49D4-9430-F34B37FFC576}"/>
                </a:ext>
              </a:extLst>
            </p:cNvPr>
            <p:cNvCxnSpPr/>
            <p:nvPr/>
          </p:nvCxnSpPr>
          <p:spPr>
            <a:xfrm>
              <a:off x="-20924" y="66528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EF2602FF-F5FB-4540-AF1F-F41B4614A9A8}"/>
                </a:ext>
              </a:extLst>
            </p:cNvPr>
            <p:cNvCxnSpPr/>
            <p:nvPr/>
          </p:nvCxnSpPr>
          <p:spPr>
            <a:xfrm>
              <a:off x="-20924" y="4090986"/>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49" name="LAYOUT BODY" hidden="1">
            <a:extLst>
              <a:ext uri="{FF2B5EF4-FFF2-40B4-BE49-F238E27FC236}">
                <a16:creationId xmlns:a16="http://schemas.microsoft.com/office/drawing/2014/main" id="{25AB6D90-61D3-4802-AB79-9990C375517A}"/>
              </a:ext>
            </a:extLst>
          </p:cNvPr>
          <p:cNvSpPr/>
          <p:nvPr/>
        </p:nvSpPr>
        <p:spPr>
          <a:xfrm>
            <a:off x="561600" y="4897437"/>
            <a:ext cx="5938967" cy="1176338"/>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algn="l" rtl="0" eaLnBrk="0" fontAlgn="base" hangingPunct="0">
              <a:spcBef>
                <a:spcPct val="50000"/>
              </a:spcBef>
              <a:spcAft>
                <a:spcPct val="0"/>
              </a:spcAft>
              <a:defRPr lang="en-GB" kern="1200">
                <a:solidFill>
                  <a:schemeClr val="lt1"/>
                </a:solidFill>
                <a:latin typeface="+mn-lt"/>
                <a:ea typeface="+mn-ea"/>
                <a:cs typeface="+mn-cs"/>
              </a:defRPr>
            </a:lvl1pPr>
            <a:lvl2pPr marL="457200" algn="l" rtl="0" eaLnBrk="0" fontAlgn="base" hangingPunct="0">
              <a:spcBef>
                <a:spcPct val="50000"/>
              </a:spcBef>
              <a:spcAft>
                <a:spcPct val="0"/>
              </a:spcAft>
              <a:defRPr kern="1200">
                <a:solidFill>
                  <a:schemeClr val="lt1"/>
                </a:solidFill>
                <a:latin typeface="+mn-lt"/>
                <a:ea typeface="+mn-ea"/>
                <a:cs typeface="+mn-cs"/>
              </a:defRPr>
            </a:lvl2pPr>
            <a:lvl3pPr marL="914400" algn="l" rtl="0" eaLnBrk="0" fontAlgn="base" hangingPunct="0">
              <a:spcBef>
                <a:spcPct val="50000"/>
              </a:spcBef>
              <a:spcAft>
                <a:spcPct val="0"/>
              </a:spcAft>
              <a:defRPr kern="1200">
                <a:solidFill>
                  <a:schemeClr val="lt1"/>
                </a:solidFill>
                <a:latin typeface="+mn-lt"/>
                <a:ea typeface="+mn-ea"/>
                <a:cs typeface="+mn-cs"/>
              </a:defRPr>
            </a:lvl3pPr>
            <a:lvl4pPr marL="1371600" algn="l" rtl="0" eaLnBrk="0" fontAlgn="base" hangingPunct="0">
              <a:spcBef>
                <a:spcPct val="50000"/>
              </a:spcBef>
              <a:spcAft>
                <a:spcPct val="0"/>
              </a:spcAft>
              <a:defRPr kern="1200">
                <a:solidFill>
                  <a:schemeClr val="lt1"/>
                </a:solidFill>
                <a:latin typeface="+mn-lt"/>
                <a:ea typeface="+mn-ea"/>
                <a:cs typeface="+mn-cs"/>
              </a:defRPr>
            </a:lvl4pPr>
            <a:lvl5pPr marL="1828800" algn="l" rtl="0" eaLnBrk="0" fontAlgn="base" hangingPunct="0">
              <a:spcBef>
                <a:spcPct val="5000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en-US" sz="1100" dirty="0">
              <a:solidFill>
                <a:schemeClr val="tx1"/>
              </a:solidFill>
            </a:endParaRPr>
          </a:p>
        </p:txBody>
      </p:sp>
      <p:pic>
        <p:nvPicPr>
          <p:cNvPr id="31" name="image" descr="{&quot;templafy&quot;:{&quot;type&quot;:&quot;image&quot;,&quot;binding&quot;:&quot;Form.PPLogo.Pp_logo&quot;,&quot;inheritDimensions&quot;:&quot;inheritNone&quot;,&quot;height&quot;:&quot;0.72 cm&quot;,&quot;visibility&quot;:{&quot;action&quot;:&quot;hide&quot;,&quot;compareValue&quot;:&quot;All pages&quot;,&quot;binding&quot;:&quot;Form.PPLogo.Pp_LogoSelection&quot;,&quot;operator&quot;:&quot;notEquals&quot;}}}" title="Form.PPLogo.Pp_logo">
            <a:extLst>
              <a:ext uri="{FF2B5EF4-FFF2-40B4-BE49-F238E27FC236}">
                <a16:creationId xmlns:a16="http://schemas.microsoft.com/office/drawing/2014/main" id="{85B8B890-29E0-4F97-ADEC-EB08E1FDAD45}"/>
              </a:ext>
            </a:extLst>
          </p:cNvPr>
          <p:cNvPicPr>
            <a:picLocks noChangeAspect="1"/>
          </p:cNvPicPr>
          <p:nvPr userDrawn="1">
            <p:custDataLst>
              <p:tags r:id="rId16"/>
            </p:custDataLst>
          </p:nvPr>
        </p:nvPicPr>
        <p:blipFill>
          <a:blip r:embed="rId20" cstate="print">
            <a:extLst>
              <a:ext uri="{28A0092B-C50C-407E-A947-70E740481C1C}">
                <a14:useLocalDpi xmlns:a14="http://schemas.microsoft.com/office/drawing/2010/main" val="0"/>
              </a:ext>
            </a:extLst>
          </a:blip>
          <a:stretch>
            <a:fillRect/>
          </a:stretch>
        </p:blipFill>
        <p:spPr>
          <a:xfrm>
            <a:off x="557785" y="7002672"/>
            <a:ext cx="709211" cy="259200"/>
          </a:xfrm>
          <a:prstGeom prst="rect">
            <a:avLst/>
          </a:prstGeom>
        </p:spPr>
      </p:pic>
      <p:sp>
        <p:nvSpPr>
          <p:cNvPr id="35" name="TemplafyBrandVersion" hidden="1">
            <a:extLst>
              <a:ext uri="{FF2B5EF4-FFF2-40B4-BE49-F238E27FC236}">
                <a16:creationId xmlns:a16="http://schemas.microsoft.com/office/drawing/2014/main" id="{2DDA9DF5-7DAB-4079-87EF-CF2A0B662897}"/>
              </a:ext>
            </a:extLst>
          </p:cNvPr>
          <p:cNvSpPr/>
          <p:nvPr userDrawn="1"/>
        </p:nvSpPr>
        <p:spPr>
          <a:xfrm>
            <a:off x="-346528" y="0"/>
            <a:ext cx="173264" cy="230909"/>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73" dirty="0">
                <a:solidFill>
                  <a:schemeClr val="tx1"/>
                </a:solidFill>
              </a:rPr>
              <a:t>v2</a:t>
            </a:r>
          </a:p>
        </p:txBody>
      </p:sp>
    </p:spTree>
    <p:extLst>
      <p:ext uri="{BB962C8B-B14F-4D97-AF65-F5344CB8AC3E}">
        <p14:creationId xmlns:p14="http://schemas.microsoft.com/office/powerpoint/2010/main" val="3401007613"/>
      </p:ext>
    </p:extLst>
  </p:cSld>
  <p:clrMapOvr>
    <a:masterClrMapping/>
  </p:clrMapOvr>
  <p:extLst>
    <p:ext uri="{DCECCB84-F9BA-43D5-87BE-67443E8EF086}">
      <p15:sldGuideLst xmlns:p15="http://schemas.microsoft.com/office/powerpoint/2012/main">
        <p15:guide id="1" pos="334" userDrawn="1">
          <p15:clr>
            <a:srgbClr val="FBAE40"/>
          </p15:clr>
        </p15:guide>
        <p15:guide id="2" pos="8086" userDrawn="1">
          <p15:clr>
            <a:srgbClr val="FBAE40"/>
          </p15:clr>
        </p15:guide>
        <p15:guide id="3" pos="4318" userDrawn="1">
          <p15:clr>
            <a:srgbClr val="FBAE40"/>
          </p15:clr>
        </p15:guide>
        <p15:guide id="4" pos="4126" userDrawn="1">
          <p15:clr>
            <a:srgbClr val="FBAE40"/>
          </p15:clr>
        </p15:guide>
        <p15:guide id="5" orient="horz" pos="600" userDrawn="1">
          <p15:clr>
            <a:srgbClr val="FBAE40"/>
          </p15:clr>
        </p15:guide>
        <p15:guide id="6" orient="horz" pos="1152" userDrawn="1">
          <p15:clr>
            <a:srgbClr val="FBAE40"/>
          </p15:clr>
        </p15:guide>
        <p15:guide id="7" orient="horz" pos="1416" userDrawn="1">
          <p15:clr>
            <a:srgbClr val="FBAE40"/>
          </p15:clr>
        </p15:guide>
        <p15:guide id="8" orient="horz" pos="2568" userDrawn="1">
          <p15:clr>
            <a:srgbClr val="FBAE40"/>
          </p15:clr>
        </p15:guide>
        <p15:guide id="9" orient="horz" pos="3828" userDrawn="1">
          <p15:clr>
            <a:srgbClr val="FBAE40"/>
          </p15:clr>
        </p15:guide>
        <p15:guide id="10" orient="horz" pos="2808" userDrawn="1">
          <p15:clr>
            <a:srgbClr val="FBAE40"/>
          </p15:clr>
        </p15:guide>
        <p15:guide id="11" orient="horz" pos="4258"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rge 2x(2 and 1)">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0BED5C8F-E888-46BB-A4C7-9448121750D1}"/>
              </a:ext>
            </a:extLst>
          </p:cNvPr>
          <p:cNvGraphicFramePr>
            <a:graphicFrameLocks noChangeAspect="1"/>
          </p:cNvGraphicFramePr>
          <p:nvPr>
            <p:custDataLst>
              <p:tags r:id="rId1"/>
            </p:custDataLst>
            <p:extLst>
              <p:ext uri="{D42A27DB-BD31-4B8C-83A1-F6EECF244321}">
                <p14:modId xmlns:p14="http://schemas.microsoft.com/office/powerpoint/2010/main" val="55666900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8" imgW="286" imgH="286" progId="TCLayout.ActiveDocument.1">
                  <p:embed/>
                </p:oleObj>
              </mc:Choice>
              <mc:Fallback>
                <p:oleObj name="think-cell Slide" r:id="rId18" imgW="286" imgH="286" progId="TCLayout.ActiveDocument.1">
                  <p:embed/>
                  <p:pic>
                    <p:nvPicPr>
                      <p:cNvPr id="4" name="Object 3" hidden="1">
                        <a:extLst>
                          <a:ext uri="{FF2B5EF4-FFF2-40B4-BE49-F238E27FC236}">
                            <a16:creationId xmlns:a16="http://schemas.microsoft.com/office/drawing/2014/main" id="{0BED5C8F-E888-46BB-A4C7-9448121750D1}"/>
                          </a:ext>
                        </a:extLst>
                      </p:cNvPr>
                      <p:cNvPicPr/>
                      <p:nvPr/>
                    </p:nvPicPr>
                    <p:blipFill>
                      <a:blip r:embed="rId19"/>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C21325DC-EEF9-4899-AF87-ED4B18C7350C}"/>
              </a:ext>
            </a:extLst>
          </p:cNvPr>
          <p:cNvSpPr/>
          <p:nvPr>
            <p:custDataLst>
              <p:tags r:id="rId2"/>
            </p:custDataLst>
          </p:nvPr>
        </p:nvSpPr>
        <p:spPr>
          <a:xfrm>
            <a:off x="0" y="0"/>
            <a:ext cx="158750" cy="158750"/>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800" b="0" i="0" baseline="0" dirty="0" err="1">
              <a:solidFill>
                <a:schemeClr val="tx1"/>
              </a:solidFill>
              <a:latin typeface="Frutiger 45 Light" panose="020B0603020202020204" pitchFamily="34" charset="0"/>
              <a:cs typeface="+mj-cs"/>
              <a:sym typeface="Frutiger 45 Light" panose="020B0603020202020204" pitchFamily="34" charset="0"/>
            </a:endParaRPr>
          </a:p>
        </p:txBody>
      </p:sp>
      <p:sp>
        <p:nvSpPr>
          <p:cNvPr id="35" name="text" descr="{&quot;templafy&quot;:{&quot;id&quot;:&quot;f2af42c6-6578-41c5-8ecd-037f0def772b&quot;}}" title="Translations.PageHeading"/>
          <p:cNvSpPr>
            <a:spLocks noGrp="1"/>
          </p:cNvSpPr>
          <p:nvPr>
            <p:ph type="title" hasCustomPrompt="1"/>
            <p:custDataLst>
              <p:tags r:id="rId3"/>
            </p:custDataLst>
          </p:nvPr>
        </p:nvSpPr>
        <p:spPr>
          <a:xfrm>
            <a:off x="560567" y="-1"/>
            <a:ext cx="12247158" cy="944563"/>
          </a:xfrm>
          <a:prstGeom prst="rect">
            <a:avLst/>
          </a:prstGeom>
        </p:spPr>
        <p:txBody>
          <a:bodyPr/>
          <a:lstStyle>
            <a:lvl1pPr>
              <a:defRPr baseline="0">
                <a:latin typeface="+mn-lt"/>
                <a:ea typeface="+mn-ea"/>
              </a:defRPr>
            </a:lvl1pPr>
          </a:lstStyle>
          <a:p>
            <a:pPr lvl="0"/>
            <a:r>
              <a:rPr lang="en-US"/>
              <a:t>&lt;&lt;Page heading&gt;&gt;</a:t>
            </a:r>
          </a:p>
        </p:txBody>
      </p:sp>
      <p:sp>
        <p:nvSpPr>
          <p:cNvPr id="25" name="text" descr="{&quot;templafy&quot;:{&quot;id&quot;:&quot;8bc7d59d-0559-4851-a7f6-f0941b44f007&quot;}}" title="Translations.LayoutHeading"/>
          <p:cNvSpPr>
            <a:spLocks noGrp="1"/>
          </p:cNvSpPr>
          <p:nvPr>
            <p:ph type="body" idx="14" hasCustomPrompt="1"/>
            <p:custDataLst>
              <p:tags r:id="rId4"/>
            </p:custDataLst>
          </p:nvPr>
        </p:nvSpPr>
        <p:spPr>
          <a:xfrm>
            <a:off x="560567" y="1858963"/>
            <a:ext cx="5940000" cy="357837"/>
          </a:xfrm>
          <a:noFill/>
        </p:spPr>
        <p:txBody>
          <a:bodyPr lIns="0" tIns="0" rIns="0" bIns="36564" anchor="t" anchorCtr="0">
            <a:noAutofit/>
          </a:bodyPr>
          <a:lstStyle>
            <a:lvl1pPr marL="0" indent="0">
              <a:spcBef>
                <a:spcPts val="800"/>
              </a:spcBef>
              <a:buNone/>
              <a:defRPr sz="1600" b="1"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Layout heading</a:t>
            </a:r>
          </a:p>
        </p:txBody>
      </p:sp>
      <p:sp>
        <p:nvSpPr>
          <p:cNvPr id="3" name="LAYOUT BODY"/>
          <p:cNvSpPr>
            <a:spLocks noGrp="1"/>
          </p:cNvSpPr>
          <p:nvPr>
            <p:ph idx="1" hasCustomPrompt="1"/>
            <p:custDataLst>
              <p:tags r:id="rId5"/>
            </p:custDataLst>
          </p:nvPr>
        </p:nvSpPr>
        <p:spPr>
          <a:xfrm>
            <a:off x="560567" y="2216150"/>
            <a:ext cx="5940000" cy="1619938"/>
          </a:xfrm>
          <a:noFill/>
        </p:spPr>
        <p:txBody>
          <a:bodyPr vert="horz" lIns="0" tIns="0" rIns="0" bIns="0" rtlCol="0">
            <a:noAutofit/>
          </a:bodyPr>
          <a:lstStyle>
            <a:lvl1pPr marL="182880">
              <a:buSzPct val="75000"/>
              <a:buFont typeface="Wingdings 2" panose="05020102010507070707" pitchFamily="18" charset="2"/>
              <a:buChar char=""/>
              <a:defRPr lang="en-US" dirty="0" smtClean="0">
                <a:latin typeface="+mn-lt"/>
              </a:defRPr>
            </a:lvl1pPr>
            <a:lvl2pPr>
              <a:defRPr lang="en-US" dirty="0" smtClean="0">
                <a:latin typeface="+mn-lt"/>
              </a:defRPr>
            </a:lvl2pPr>
            <a:lvl3pPr>
              <a:defRPr lang="en-US" dirty="0" smtClean="0">
                <a:latin typeface="+mn-lt"/>
              </a:defRPr>
            </a:lvl3pPr>
          </a:lstStyle>
          <a:p>
            <a:pPr marL="0" lvl="0">
              <a:buSzPct val="75000"/>
              <a:buFont typeface="Wingdings 2" panose="05020102010507070707" pitchFamily="18" charset="2"/>
              <a:buChar char=""/>
            </a:pPr>
            <a:r>
              <a:rPr lang="en-US" dirty="0"/>
              <a:t>Click to add text</a:t>
            </a:r>
            <a:endParaRPr lang="en-US"/>
          </a:p>
          <a:p>
            <a:pPr marL="374904" lvl="1">
              <a:spcBef>
                <a:spcPts val="800"/>
              </a:spcBef>
              <a:tabLst/>
            </a:pPr>
            <a:r>
              <a:rPr lang="en-US" dirty="0"/>
              <a:t>Second level</a:t>
            </a:r>
            <a:endParaRPr lang="en-US"/>
          </a:p>
          <a:p>
            <a:pPr marL="594360" lvl="2">
              <a:spcBef>
                <a:spcPts val="800"/>
              </a:spcBef>
            </a:pPr>
            <a:r>
              <a:rPr lang="en-US" dirty="0"/>
              <a:t>Third level</a:t>
            </a:r>
            <a:endParaRPr lang="en-US"/>
          </a:p>
        </p:txBody>
      </p:sp>
      <p:sp>
        <p:nvSpPr>
          <p:cNvPr id="14" name="text" descr="{&quot;templafy&quot;:{&quot;id&quot;:&quot;a1735b38-8d0e-49eb-92b6-6caa441e495c&quot;}}" title="Translations.Source"/>
          <p:cNvSpPr>
            <a:spLocks noGrp="1"/>
          </p:cNvSpPr>
          <p:nvPr>
            <p:ph type="body" idx="15" hasCustomPrompt="1"/>
            <p:custDataLst>
              <p:tags r:id="rId6"/>
            </p:custDataLst>
          </p:nvPr>
        </p:nvSpPr>
        <p:spPr>
          <a:xfrm>
            <a:off x="560567" y="3846579"/>
            <a:ext cx="5940000" cy="183600"/>
          </a:xfrm>
          <a:noFill/>
        </p:spPr>
        <p:txBody>
          <a:bodyPr lIns="0" tIns="0" rIns="0" bIns="0" anchor="t" anchorCtr="0">
            <a:noAutofit/>
          </a:bodyPr>
          <a:lstStyle>
            <a:lvl1pPr marL="539496" indent="-539496" defTabSz="914400">
              <a:buNone/>
              <a:tabLst>
                <a:tab pos="539496" algn="l"/>
              </a:tabLst>
              <a:defRPr sz="1000" b="0"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Source</a:t>
            </a:r>
          </a:p>
        </p:txBody>
      </p:sp>
      <p:sp>
        <p:nvSpPr>
          <p:cNvPr id="27" name="text" descr="{&quot;templafy&quot;:{&quot;id&quot;:&quot;e6010a85-63fe-4224-8fc3-91ba7a79ae94&quot;}}" title="Translations.LayoutHeading"/>
          <p:cNvSpPr>
            <a:spLocks noGrp="1"/>
          </p:cNvSpPr>
          <p:nvPr>
            <p:ph type="body" idx="26" hasCustomPrompt="1"/>
            <p:custDataLst>
              <p:tags r:id="rId7"/>
            </p:custDataLst>
          </p:nvPr>
        </p:nvSpPr>
        <p:spPr>
          <a:xfrm>
            <a:off x="560567" y="4093200"/>
            <a:ext cx="5940000" cy="355600"/>
          </a:xfrm>
          <a:noFill/>
        </p:spPr>
        <p:txBody>
          <a:bodyPr lIns="0" tIns="0" rIns="0" bIns="36564" anchor="t" anchorCtr="0">
            <a:noAutofit/>
          </a:bodyPr>
          <a:lstStyle>
            <a:lvl1pPr marL="0" indent="0">
              <a:spcBef>
                <a:spcPts val="800"/>
              </a:spcBef>
              <a:buNone/>
              <a:defRPr sz="1600" b="1"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Layout heading</a:t>
            </a:r>
          </a:p>
        </p:txBody>
      </p:sp>
      <p:sp>
        <p:nvSpPr>
          <p:cNvPr id="13" name="LAYOUT BODY"/>
          <p:cNvSpPr>
            <a:spLocks noGrp="1"/>
          </p:cNvSpPr>
          <p:nvPr>
            <p:ph idx="19" hasCustomPrompt="1"/>
            <p:custDataLst>
              <p:tags r:id="rId8"/>
            </p:custDataLst>
          </p:nvPr>
        </p:nvSpPr>
        <p:spPr>
          <a:xfrm>
            <a:off x="560567" y="4452938"/>
            <a:ext cx="5940000" cy="1619250"/>
          </a:xfrm>
          <a:noFill/>
        </p:spPr>
        <p:txBody>
          <a:bodyPr vert="horz" lIns="0" tIns="0" rIns="0" bIns="0" rtlCol="0">
            <a:noAutofit/>
          </a:bodyPr>
          <a:lstStyle>
            <a:lvl1pPr marL="182880">
              <a:buSzPct val="75000"/>
              <a:buFont typeface="Wingdings 2" panose="05020102010507070707" pitchFamily="18" charset="2"/>
              <a:buChar char=""/>
              <a:defRPr lang="en-US" dirty="0" smtClean="0">
                <a:latin typeface="+mn-lt"/>
              </a:defRPr>
            </a:lvl1pPr>
            <a:lvl2pPr>
              <a:defRPr lang="en-US" dirty="0" smtClean="0">
                <a:latin typeface="+mn-lt"/>
              </a:defRPr>
            </a:lvl2pPr>
            <a:lvl3pPr>
              <a:defRPr lang="en-US" dirty="0" smtClean="0">
                <a:latin typeface="+mn-lt"/>
              </a:defRPr>
            </a:lvl3pPr>
          </a:lstStyle>
          <a:p>
            <a:pPr marL="0" lvl="0">
              <a:buSzPct val="75000"/>
              <a:buFont typeface="Wingdings 2" panose="05020102010507070707" pitchFamily="18" charset="2"/>
              <a:buChar char=""/>
            </a:pPr>
            <a:r>
              <a:rPr lang="en-US" dirty="0"/>
              <a:t>Click to add text</a:t>
            </a:r>
            <a:endParaRPr lang="en-US"/>
          </a:p>
          <a:p>
            <a:pPr marL="374904" lvl="1">
              <a:spcBef>
                <a:spcPts val="800"/>
              </a:spcBef>
              <a:tabLst/>
            </a:pPr>
            <a:r>
              <a:rPr lang="en-US" dirty="0"/>
              <a:t>Second level</a:t>
            </a:r>
            <a:endParaRPr lang="en-US"/>
          </a:p>
          <a:p>
            <a:pPr marL="594360" lvl="2">
              <a:spcBef>
                <a:spcPts val="800"/>
              </a:spcBef>
            </a:pPr>
            <a:r>
              <a:rPr lang="en-US" dirty="0"/>
              <a:t>Third level</a:t>
            </a:r>
            <a:endParaRPr lang="en-US"/>
          </a:p>
        </p:txBody>
      </p:sp>
      <p:sp>
        <p:nvSpPr>
          <p:cNvPr id="16" name="text" descr="{&quot;templafy&quot;:{&quot;id&quot;:&quot;58cff68b-9efa-4b81-83fb-e2b97e8920f9&quot;}}" title="Translations.Source"/>
          <p:cNvSpPr>
            <a:spLocks noGrp="1"/>
          </p:cNvSpPr>
          <p:nvPr>
            <p:ph type="body" idx="21" hasCustomPrompt="1"/>
            <p:custDataLst>
              <p:tags r:id="rId9"/>
            </p:custDataLst>
          </p:nvPr>
        </p:nvSpPr>
        <p:spPr>
          <a:xfrm>
            <a:off x="560567" y="6084000"/>
            <a:ext cx="5940000" cy="183600"/>
          </a:xfrm>
          <a:noFill/>
        </p:spPr>
        <p:txBody>
          <a:bodyPr lIns="0" tIns="0" rIns="0" bIns="0" anchor="t" anchorCtr="0">
            <a:noAutofit/>
          </a:bodyPr>
          <a:lstStyle>
            <a:lvl1pPr marL="539496" indent="-539496" defTabSz="914400">
              <a:buNone/>
              <a:tabLst>
                <a:tab pos="539496" algn="l"/>
              </a:tabLst>
              <a:defRPr sz="1000" b="0"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Source</a:t>
            </a:r>
          </a:p>
        </p:txBody>
      </p:sp>
      <p:sp>
        <p:nvSpPr>
          <p:cNvPr id="26" name="text" descr="{&quot;templafy&quot;:{&quot;id&quot;:&quot;5e744974-4ea2-4268-99c4-e38cc1854c0c&quot;}}" title="Translations.LayoutHeading"/>
          <p:cNvSpPr>
            <a:spLocks noGrp="1"/>
          </p:cNvSpPr>
          <p:nvPr>
            <p:ph type="body" idx="25" hasCustomPrompt="1"/>
            <p:custDataLst>
              <p:tags r:id="rId10"/>
            </p:custDataLst>
          </p:nvPr>
        </p:nvSpPr>
        <p:spPr>
          <a:xfrm>
            <a:off x="6868800" y="1858963"/>
            <a:ext cx="5940000" cy="357837"/>
          </a:xfrm>
          <a:noFill/>
        </p:spPr>
        <p:txBody>
          <a:bodyPr lIns="0" tIns="0" rIns="0" bIns="36564" anchor="t" anchorCtr="0">
            <a:noAutofit/>
          </a:bodyPr>
          <a:lstStyle>
            <a:lvl1pPr marL="0" indent="0">
              <a:spcBef>
                <a:spcPts val="800"/>
              </a:spcBef>
              <a:buNone/>
              <a:defRPr sz="1600" b="1"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Layout heading</a:t>
            </a:r>
          </a:p>
        </p:txBody>
      </p:sp>
      <p:sp>
        <p:nvSpPr>
          <p:cNvPr id="8" name="LAYOUT BODY"/>
          <p:cNvSpPr>
            <a:spLocks noGrp="1"/>
          </p:cNvSpPr>
          <p:nvPr>
            <p:ph idx="16" hasCustomPrompt="1"/>
            <p:custDataLst>
              <p:tags r:id="rId11"/>
            </p:custDataLst>
          </p:nvPr>
        </p:nvSpPr>
        <p:spPr>
          <a:xfrm>
            <a:off x="6868800" y="2216150"/>
            <a:ext cx="5940000" cy="3857050"/>
          </a:xfrm>
          <a:noFill/>
        </p:spPr>
        <p:txBody>
          <a:bodyPr vert="horz" lIns="0" tIns="0" rIns="0" bIns="0" rtlCol="0">
            <a:noAutofit/>
          </a:bodyPr>
          <a:lstStyle>
            <a:lvl1pPr marL="182880">
              <a:buSzPct val="75000"/>
              <a:buFont typeface="Wingdings 2" panose="05020102010507070707" pitchFamily="18" charset="2"/>
              <a:buChar char=""/>
              <a:defRPr lang="en-US" dirty="0" smtClean="0">
                <a:latin typeface="+mn-lt"/>
              </a:defRPr>
            </a:lvl1pPr>
            <a:lvl2pPr>
              <a:defRPr lang="en-US" dirty="0" smtClean="0">
                <a:latin typeface="+mn-lt"/>
              </a:defRPr>
            </a:lvl2pPr>
            <a:lvl3pPr>
              <a:defRPr lang="en-US" dirty="0">
                <a:latin typeface="+mn-lt"/>
              </a:defRPr>
            </a:lvl3pPr>
          </a:lstStyle>
          <a:p>
            <a:pPr marL="0" lvl="0">
              <a:buSzPct val="75000"/>
              <a:buFont typeface="Wingdings 2" panose="05020102010507070707" pitchFamily="18" charset="2"/>
              <a:buChar char=""/>
            </a:pPr>
            <a:r>
              <a:rPr lang="en-US" dirty="0"/>
              <a:t>Click to add text</a:t>
            </a:r>
            <a:endParaRPr lang="en-US"/>
          </a:p>
          <a:p>
            <a:pPr marL="374904" lvl="1">
              <a:spcBef>
                <a:spcPts val="800"/>
              </a:spcBef>
              <a:tabLst/>
            </a:pPr>
            <a:r>
              <a:rPr lang="en-US" dirty="0"/>
              <a:t>Second level</a:t>
            </a:r>
            <a:endParaRPr lang="en-US"/>
          </a:p>
          <a:p>
            <a:pPr marL="594360" lvl="2">
              <a:spcBef>
                <a:spcPts val="800"/>
              </a:spcBef>
            </a:pPr>
            <a:r>
              <a:rPr lang="en-US" dirty="0"/>
              <a:t>Third level</a:t>
            </a:r>
            <a:endParaRPr lang="en-US"/>
          </a:p>
        </p:txBody>
      </p:sp>
      <p:sp>
        <p:nvSpPr>
          <p:cNvPr id="19" name="text" descr="{&quot;templafy&quot;:{&quot;id&quot;:&quot;506b34c1-af19-4a2c-9bfa-13e943aa01b0&quot;}}" title="Translations.Source"/>
          <p:cNvSpPr>
            <a:spLocks noGrp="1"/>
          </p:cNvSpPr>
          <p:nvPr>
            <p:ph type="body" idx="24" hasCustomPrompt="1"/>
            <p:custDataLst>
              <p:tags r:id="rId12"/>
            </p:custDataLst>
          </p:nvPr>
        </p:nvSpPr>
        <p:spPr>
          <a:xfrm>
            <a:off x="6868800" y="6084000"/>
            <a:ext cx="5940000" cy="183600"/>
          </a:xfrm>
          <a:noFill/>
        </p:spPr>
        <p:txBody>
          <a:bodyPr lIns="0" tIns="0" rIns="0" bIns="0" anchor="t" anchorCtr="0">
            <a:noAutofit/>
          </a:bodyPr>
          <a:lstStyle>
            <a:lvl1pPr marL="539496" indent="-539496" defTabSz="914400">
              <a:buNone/>
              <a:tabLst>
                <a:tab pos="539496" algn="l"/>
              </a:tabLst>
              <a:defRPr sz="1000" b="0"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Source</a:t>
            </a:r>
          </a:p>
        </p:txBody>
      </p:sp>
      <p:graphicFrame>
        <p:nvGraphicFramePr>
          <p:cNvPr id="28" name="Object 27" hidden="1">
            <a:extLst>
              <a:ext uri="{FF2B5EF4-FFF2-40B4-BE49-F238E27FC236}">
                <a16:creationId xmlns:a16="http://schemas.microsoft.com/office/drawing/2014/main" id="{2A8A4653-0E7D-47B1-B4B5-533CE33A0E8E}"/>
              </a:ext>
            </a:extLst>
          </p:cNvPr>
          <p:cNvGraphicFramePr>
            <a:graphicFrameLocks noChangeAspect="1"/>
          </p:cNvGraphicFramePr>
          <p:nvPr>
            <p:custDataLst>
              <p:tags r:id="rId13"/>
            </p:custDataLst>
            <p:extLst>
              <p:ext uri="{D42A27DB-BD31-4B8C-83A1-F6EECF244321}">
                <p14:modId xmlns:p14="http://schemas.microsoft.com/office/powerpoint/2010/main" val="223913864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8" imgW="286" imgH="286" progId="TCLayout.ActiveDocument.1">
                  <p:embed/>
                </p:oleObj>
              </mc:Choice>
              <mc:Fallback>
                <p:oleObj name="think-cell Slide" r:id="rId18" imgW="286" imgH="286" progId="TCLayout.ActiveDocument.1">
                  <p:embed/>
                  <p:pic>
                    <p:nvPicPr>
                      <p:cNvPr id="28" name="Object 27" hidden="1">
                        <a:extLst>
                          <a:ext uri="{FF2B5EF4-FFF2-40B4-BE49-F238E27FC236}">
                            <a16:creationId xmlns:a16="http://schemas.microsoft.com/office/drawing/2014/main" id="{2A8A4653-0E7D-47B1-B4B5-533CE33A0E8E}"/>
                          </a:ext>
                        </a:extLst>
                      </p:cNvPr>
                      <p:cNvPicPr/>
                      <p:nvPr/>
                    </p:nvPicPr>
                    <p:blipFill>
                      <a:blip r:embed="rId19"/>
                      <a:stretch>
                        <a:fillRect/>
                      </a:stretch>
                    </p:blipFill>
                    <p:spPr>
                      <a:xfrm>
                        <a:off x="1588" y="1588"/>
                        <a:ext cx="1588" cy="1588"/>
                      </a:xfrm>
                      <a:prstGeom prst="rect">
                        <a:avLst/>
                      </a:prstGeom>
                    </p:spPr>
                  </p:pic>
                </p:oleObj>
              </mc:Fallback>
            </mc:AlternateContent>
          </a:graphicData>
        </a:graphic>
      </p:graphicFrame>
      <p:sp>
        <p:nvSpPr>
          <p:cNvPr id="29" name="Rectangle 28" hidden="1">
            <a:extLst>
              <a:ext uri="{FF2B5EF4-FFF2-40B4-BE49-F238E27FC236}">
                <a16:creationId xmlns:a16="http://schemas.microsoft.com/office/drawing/2014/main" id="{119402AC-5B20-4C6D-907F-5CC5B02C06EE}"/>
              </a:ext>
            </a:extLst>
          </p:cNvPr>
          <p:cNvSpPr/>
          <p:nvPr>
            <p:custDataLst>
              <p:tags r:id="rId14"/>
            </p:custDataLst>
          </p:nvPr>
        </p:nvSpPr>
        <p:spPr>
          <a:xfrm>
            <a:off x="0" y="0"/>
            <a:ext cx="158750" cy="158750"/>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800" b="0" i="0" baseline="0" dirty="0" err="1">
              <a:solidFill>
                <a:schemeClr val="tx1"/>
              </a:solidFill>
              <a:latin typeface="Frutiger 45 Light" panose="020B0603020202020204" pitchFamily="34" charset="0"/>
              <a:cs typeface="+mj-cs"/>
              <a:sym typeface="Frutiger 45 Light" panose="020B0603020202020204" pitchFamily="34" charset="0"/>
            </a:endParaRPr>
          </a:p>
        </p:txBody>
      </p:sp>
      <p:sp>
        <p:nvSpPr>
          <p:cNvPr id="30" name="Slide Number Textbox" descr="{&#10;&quot;SkabelonDesign&quot;: {&#10;&quot;textualValue&quot;: &quot;&lt;key1/&gt;&quot;,&#10;&quot;bindingCollection&quot;: {&#10;&quot;key1&quot;: {&quot;SkabelonDesign&quot;:{&quot;type&quot;:&quot;Text&quot;,&quot;binding&quot;:&quot;Module.SlideNumber&quot;}}&#10;}&#10;}&#10;}">
            <a:extLst>
              <a:ext uri="{FF2B5EF4-FFF2-40B4-BE49-F238E27FC236}">
                <a16:creationId xmlns:a16="http://schemas.microsoft.com/office/drawing/2014/main" id="{5D91078E-11BA-4249-AC42-F7C2641AA37C}"/>
              </a:ext>
            </a:extLst>
          </p:cNvPr>
          <p:cNvSpPr txBox="1"/>
          <p:nvPr/>
        </p:nvSpPr>
        <p:spPr>
          <a:xfrm>
            <a:off x="12271531" y="6858001"/>
            <a:ext cx="548380" cy="384048"/>
          </a:xfrm>
          <a:prstGeom prst="rect">
            <a:avLst/>
          </a:prstGeom>
          <a:noFill/>
        </p:spPr>
        <p:txBody>
          <a:bodyPr vert="horz" wrap="square" lIns="0" tIns="0" rIns="0" bIns="0" rtlCol="0" anchor="b">
            <a:noAutofit/>
          </a:bodyPr>
          <a:lstStyle/>
          <a:p>
            <a:pPr algn="r"/>
            <a:fld id="{EB71FFF7-9F05-4969-ABC0-23146D694E35}" type="slidenum">
              <a:rPr lang="en-US" sz="700" smtClean="0">
                <a:latin typeface="+mn-lt"/>
              </a:rPr>
              <a:pPr algn="r"/>
              <a:t>‹#›</a:t>
            </a:fld>
            <a:endParaRPr lang="en-US" sz="700" dirty="0">
              <a:latin typeface="+mn-lt"/>
            </a:endParaRPr>
          </a:p>
        </p:txBody>
      </p:sp>
      <p:sp>
        <p:nvSpPr>
          <p:cNvPr id="32" name="text" descr="{&quot;templafy&quot;:{&quot;type&quot;:&quot;text&quot;,&quot;binding&quot;:&quot;Translations.Draft&quot;,&quot;visibility&quot;:{&quot;action&quot;:&quot;hide&quot;,&quot;compareValue&quot;:&quot;No&quot;,&quot;binding&quot;:&quot;Form.Draft.DraftChoice&quot;,&quot;operator&quot;:&quot;equals&quot;}}}" title="Translations.Draft">
            <a:extLst>
              <a:ext uri="{FF2B5EF4-FFF2-40B4-BE49-F238E27FC236}">
                <a16:creationId xmlns:a16="http://schemas.microsoft.com/office/drawing/2014/main" id="{B5E2818F-8B78-4CF6-8864-E2DFCC4BA100}"/>
              </a:ext>
            </a:extLst>
          </p:cNvPr>
          <p:cNvSpPr txBox="1"/>
          <p:nvPr>
            <p:custDataLst>
              <p:tags r:id="rId15"/>
            </p:custDataLst>
          </p:nvPr>
        </p:nvSpPr>
        <p:spPr>
          <a:xfrm>
            <a:off x="559723" y="254000"/>
            <a:ext cx="237893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endParaRPr kumimoji="0" lang="en-US" sz="2400" b="1" i="0" u="none" baseline="0" dirty="0">
              <a:solidFill>
                <a:srgbClr val="E60000"/>
              </a:solidFill>
              <a:latin typeface="+mn-lt"/>
            </a:endParaRPr>
          </a:p>
        </p:txBody>
      </p:sp>
      <p:grpSp>
        <p:nvGrpSpPr>
          <p:cNvPr id="33" name="PXP_GRIDLINES" hidden="1">
            <a:extLst>
              <a:ext uri="{FF2B5EF4-FFF2-40B4-BE49-F238E27FC236}">
                <a16:creationId xmlns:a16="http://schemas.microsoft.com/office/drawing/2014/main" id="{B75BB3D2-EA9E-4836-8E5D-60E5216FF74A}"/>
              </a:ext>
            </a:extLst>
          </p:cNvPr>
          <p:cNvGrpSpPr/>
          <p:nvPr/>
        </p:nvGrpSpPr>
        <p:grpSpPr>
          <a:xfrm>
            <a:off x="-1" y="0"/>
            <a:ext cx="13371660" cy="7543800"/>
            <a:chOff x="-20924" y="0"/>
            <a:chExt cx="10058400" cy="7543800"/>
          </a:xfrm>
        </p:grpSpPr>
        <p:cxnSp>
          <p:nvCxnSpPr>
            <p:cNvPr id="43" name="Straight Connector 42">
              <a:extLst>
                <a:ext uri="{FF2B5EF4-FFF2-40B4-BE49-F238E27FC236}">
                  <a16:creationId xmlns:a16="http://schemas.microsoft.com/office/drawing/2014/main" id="{47C8EE7D-8F72-431A-BF42-1C9FD5C3BBEB}"/>
                </a:ext>
              </a:extLst>
            </p:cNvPr>
            <p:cNvCxnSpPr/>
            <p:nvPr/>
          </p:nvCxnSpPr>
          <p:spPr>
            <a:xfrm>
              <a:off x="390690"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7596D3C1-88E3-47F2-9F97-4A00890D87DF}"/>
                </a:ext>
              </a:extLst>
            </p:cNvPr>
            <p:cNvCxnSpPr/>
            <p:nvPr/>
          </p:nvCxnSpPr>
          <p:spPr>
            <a:xfrm>
              <a:off x="5018635"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75EFD612-6A7B-4351-8630-67995146B9D1}"/>
                </a:ext>
              </a:extLst>
            </p:cNvPr>
            <p:cNvCxnSpPr/>
            <p:nvPr/>
          </p:nvCxnSpPr>
          <p:spPr>
            <a:xfrm>
              <a:off x="9614084"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9F47A775-AEA7-425F-B776-E8CDD92EEB32}"/>
                </a:ext>
              </a:extLst>
            </p:cNvPr>
            <p:cNvCxnSpPr/>
            <p:nvPr/>
          </p:nvCxnSpPr>
          <p:spPr>
            <a:xfrm>
              <a:off x="-20924" y="18504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CB0F8649-6A7B-4A31-827F-5BEB3329FC6B}"/>
                </a:ext>
              </a:extLst>
            </p:cNvPr>
            <p:cNvCxnSpPr/>
            <p:nvPr/>
          </p:nvCxnSpPr>
          <p:spPr>
            <a:xfrm>
              <a:off x="-20924" y="66528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FA0FCBAE-9C7F-4E63-878A-E36E11B68381}"/>
                </a:ext>
              </a:extLst>
            </p:cNvPr>
            <p:cNvCxnSpPr/>
            <p:nvPr/>
          </p:nvCxnSpPr>
          <p:spPr>
            <a:xfrm>
              <a:off x="-20924" y="4090986"/>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49" name="LAYOUT BODY" hidden="1">
            <a:extLst>
              <a:ext uri="{FF2B5EF4-FFF2-40B4-BE49-F238E27FC236}">
                <a16:creationId xmlns:a16="http://schemas.microsoft.com/office/drawing/2014/main" id="{9E6FCD64-B9C5-467A-B604-E922E84D0368}"/>
              </a:ext>
            </a:extLst>
          </p:cNvPr>
          <p:cNvSpPr/>
          <p:nvPr/>
        </p:nvSpPr>
        <p:spPr>
          <a:xfrm>
            <a:off x="561600" y="4897437"/>
            <a:ext cx="5938967" cy="1176338"/>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algn="l" rtl="0" eaLnBrk="0" fontAlgn="base" hangingPunct="0">
              <a:spcBef>
                <a:spcPct val="50000"/>
              </a:spcBef>
              <a:spcAft>
                <a:spcPct val="0"/>
              </a:spcAft>
              <a:defRPr lang="en-GB" kern="1200">
                <a:solidFill>
                  <a:schemeClr val="lt1"/>
                </a:solidFill>
                <a:latin typeface="+mn-lt"/>
                <a:ea typeface="+mn-ea"/>
                <a:cs typeface="+mn-cs"/>
              </a:defRPr>
            </a:lvl1pPr>
            <a:lvl2pPr marL="457200" algn="l" rtl="0" eaLnBrk="0" fontAlgn="base" hangingPunct="0">
              <a:spcBef>
                <a:spcPct val="50000"/>
              </a:spcBef>
              <a:spcAft>
                <a:spcPct val="0"/>
              </a:spcAft>
              <a:defRPr kern="1200">
                <a:solidFill>
                  <a:schemeClr val="lt1"/>
                </a:solidFill>
                <a:latin typeface="+mn-lt"/>
                <a:ea typeface="+mn-ea"/>
                <a:cs typeface="+mn-cs"/>
              </a:defRPr>
            </a:lvl2pPr>
            <a:lvl3pPr marL="914400" algn="l" rtl="0" eaLnBrk="0" fontAlgn="base" hangingPunct="0">
              <a:spcBef>
                <a:spcPct val="50000"/>
              </a:spcBef>
              <a:spcAft>
                <a:spcPct val="0"/>
              </a:spcAft>
              <a:defRPr kern="1200">
                <a:solidFill>
                  <a:schemeClr val="lt1"/>
                </a:solidFill>
                <a:latin typeface="+mn-lt"/>
                <a:ea typeface="+mn-ea"/>
                <a:cs typeface="+mn-cs"/>
              </a:defRPr>
            </a:lvl3pPr>
            <a:lvl4pPr marL="1371600" algn="l" rtl="0" eaLnBrk="0" fontAlgn="base" hangingPunct="0">
              <a:spcBef>
                <a:spcPct val="50000"/>
              </a:spcBef>
              <a:spcAft>
                <a:spcPct val="0"/>
              </a:spcAft>
              <a:defRPr kern="1200">
                <a:solidFill>
                  <a:schemeClr val="lt1"/>
                </a:solidFill>
                <a:latin typeface="+mn-lt"/>
                <a:ea typeface="+mn-ea"/>
                <a:cs typeface="+mn-cs"/>
              </a:defRPr>
            </a:lvl4pPr>
            <a:lvl5pPr marL="1828800" algn="l" rtl="0" eaLnBrk="0" fontAlgn="base" hangingPunct="0">
              <a:spcBef>
                <a:spcPct val="5000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en-US" sz="1100" dirty="0">
              <a:solidFill>
                <a:schemeClr val="tx1"/>
              </a:solidFill>
            </a:endParaRPr>
          </a:p>
        </p:txBody>
      </p:sp>
      <p:pic>
        <p:nvPicPr>
          <p:cNvPr id="31" name="image" descr="{&quot;templafy&quot;:{&quot;type&quot;:&quot;image&quot;,&quot;binding&quot;:&quot;Form.PPLogo.Pp_logo&quot;,&quot;inheritDimensions&quot;:&quot;inheritNone&quot;,&quot;height&quot;:&quot;0.72 cm&quot;,&quot;visibility&quot;:{&quot;action&quot;:&quot;hide&quot;,&quot;compareValue&quot;:&quot;All pages&quot;,&quot;binding&quot;:&quot;Form.PPLogo.Pp_LogoSelection&quot;,&quot;operator&quot;:&quot;notEquals&quot;}}}" title="Form.PPLogo.Pp_logo">
            <a:extLst>
              <a:ext uri="{FF2B5EF4-FFF2-40B4-BE49-F238E27FC236}">
                <a16:creationId xmlns:a16="http://schemas.microsoft.com/office/drawing/2014/main" id="{B348752D-5F8E-4E0F-8743-E370FBB0EA88}"/>
              </a:ext>
            </a:extLst>
          </p:cNvPr>
          <p:cNvPicPr>
            <a:picLocks noChangeAspect="1"/>
          </p:cNvPicPr>
          <p:nvPr userDrawn="1">
            <p:custDataLst>
              <p:tags r:id="rId16"/>
            </p:custDataLst>
          </p:nvPr>
        </p:nvPicPr>
        <p:blipFill>
          <a:blip r:embed="rId20" cstate="print">
            <a:extLst>
              <a:ext uri="{28A0092B-C50C-407E-A947-70E740481C1C}">
                <a14:useLocalDpi xmlns:a14="http://schemas.microsoft.com/office/drawing/2010/main" val="0"/>
              </a:ext>
            </a:extLst>
          </a:blip>
          <a:stretch>
            <a:fillRect/>
          </a:stretch>
        </p:blipFill>
        <p:spPr>
          <a:xfrm>
            <a:off x="557785" y="7002672"/>
            <a:ext cx="709211" cy="259200"/>
          </a:xfrm>
          <a:prstGeom prst="rect">
            <a:avLst/>
          </a:prstGeom>
        </p:spPr>
      </p:pic>
      <p:sp>
        <p:nvSpPr>
          <p:cNvPr id="34" name="TemplafyBrandVersion" hidden="1">
            <a:extLst>
              <a:ext uri="{FF2B5EF4-FFF2-40B4-BE49-F238E27FC236}">
                <a16:creationId xmlns:a16="http://schemas.microsoft.com/office/drawing/2014/main" id="{B892DDA5-1F10-4F3B-B0D6-AEA798AE23CE}"/>
              </a:ext>
            </a:extLst>
          </p:cNvPr>
          <p:cNvSpPr/>
          <p:nvPr userDrawn="1"/>
        </p:nvSpPr>
        <p:spPr>
          <a:xfrm>
            <a:off x="-346528" y="0"/>
            <a:ext cx="173264" cy="230909"/>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73" dirty="0">
                <a:solidFill>
                  <a:schemeClr val="tx1"/>
                </a:solidFill>
              </a:rPr>
              <a:t>v2</a:t>
            </a:r>
          </a:p>
        </p:txBody>
      </p:sp>
    </p:spTree>
    <p:extLst>
      <p:ext uri="{BB962C8B-B14F-4D97-AF65-F5344CB8AC3E}">
        <p14:creationId xmlns:p14="http://schemas.microsoft.com/office/powerpoint/2010/main" val="498990061"/>
      </p:ext>
    </p:extLst>
  </p:cSld>
  <p:clrMapOvr>
    <a:masterClrMapping/>
  </p:clrMapOvr>
  <p:extLst>
    <p:ext uri="{DCECCB84-F9BA-43D5-87BE-67443E8EF086}">
      <p15:sldGuideLst xmlns:p15="http://schemas.microsoft.com/office/powerpoint/2012/main">
        <p15:guide id="1" pos="334" userDrawn="1">
          <p15:clr>
            <a:srgbClr val="FBAE40"/>
          </p15:clr>
        </p15:guide>
        <p15:guide id="2" pos="8086" userDrawn="1">
          <p15:clr>
            <a:srgbClr val="FBAE40"/>
          </p15:clr>
        </p15:guide>
        <p15:guide id="3" pos="4318" userDrawn="1">
          <p15:clr>
            <a:srgbClr val="FBAE40"/>
          </p15:clr>
        </p15:guide>
        <p15:guide id="4" pos="4126" userDrawn="1">
          <p15:clr>
            <a:srgbClr val="FBAE40"/>
          </p15:clr>
        </p15:guide>
        <p15:guide id="5" orient="horz" pos="600" userDrawn="1">
          <p15:clr>
            <a:srgbClr val="FBAE40"/>
          </p15:clr>
        </p15:guide>
        <p15:guide id="6" orient="horz" pos="1152" userDrawn="1">
          <p15:clr>
            <a:srgbClr val="FBAE40"/>
          </p15:clr>
        </p15:guide>
        <p15:guide id="7" orient="horz" pos="1416" userDrawn="1">
          <p15:clr>
            <a:srgbClr val="FBAE40"/>
          </p15:clr>
        </p15:guide>
        <p15:guide id="8" orient="horz" pos="2568" userDrawn="1">
          <p15:clr>
            <a:srgbClr val="FBAE40"/>
          </p15:clr>
        </p15:guide>
        <p15:guide id="9" orient="horz" pos="2808" userDrawn="1">
          <p15:clr>
            <a:srgbClr val="FBAE40"/>
          </p15:clr>
        </p15:guide>
        <p15:guide id="10" orient="horz" pos="3828" userDrawn="1">
          <p15:clr>
            <a:srgbClr val="FBAE40"/>
          </p15:clr>
        </p15:guide>
        <p15:guide id="11" orient="horz" pos="4258"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matchingName="Disclaimer Page" preserve="1">
  <p:cSld name="Disclaimer Page">
    <p:spTree>
      <p:nvGrpSpPr>
        <p:cNvPr id="1" name=""/>
        <p:cNvGrpSpPr/>
        <p:nvPr/>
      </p:nvGrpSpPr>
      <p:grpSpPr>
        <a:xfrm>
          <a:off x="0" y="0"/>
          <a:ext cx="0" cy="0"/>
          <a:chOff x="0" y="0"/>
          <a:chExt cx="0" cy="0"/>
        </a:xfrm>
      </p:grpSpPr>
      <p:sp>
        <p:nvSpPr>
          <p:cNvPr id="15" name="Slide Number Textbox" descr="{&#10;&quot;SkabelonDesign&quot;: {&#10;&quot;textualValue&quot;: &quot;&lt;key1/&gt;&quot;,&#10;&quot;bindingCollection&quot;: {&#10;&quot;key1&quot;: {&quot;SkabelonDesign&quot;:{&quot;type&quot;:&quot;Text&quot;,&quot;binding&quot;:&quot;Module.SlideNumber&quot;}}&#10;}&#10;}&#10;}">
            <a:extLst>
              <a:ext uri="{FF2B5EF4-FFF2-40B4-BE49-F238E27FC236}">
                <a16:creationId xmlns:a16="http://schemas.microsoft.com/office/drawing/2014/main" id="{3F7397C4-8070-4A5A-8BFD-C7EDBBC114D8}"/>
              </a:ext>
            </a:extLst>
          </p:cNvPr>
          <p:cNvSpPr txBox="1"/>
          <p:nvPr userDrawn="1"/>
        </p:nvSpPr>
        <p:spPr>
          <a:xfrm>
            <a:off x="12271531" y="6858000"/>
            <a:ext cx="548380" cy="384048"/>
          </a:xfrm>
          <a:prstGeom prst="rect">
            <a:avLst/>
          </a:prstGeom>
          <a:noFill/>
        </p:spPr>
        <p:txBody>
          <a:bodyPr wrap="square" lIns="0" tIns="0" rIns="0" bIns="0" rtlCol="0" anchor="b" anchorCtr="0">
            <a:noAutofit/>
          </a:bodyPr>
          <a:lstStyle/>
          <a:p>
            <a:pPr algn="r"/>
            <a:fld id="{8A23ABA4-7C5F-4A82-88F7-CAC0346A6918}" type="slidenum">
              <a:rPr lang="en-US" sz="700" smtClean="0">
                <a:latin typeface="+mn-lt"/>
              </a:rPr>
              <a:pPr algn="r"/>
              <a:t>‹#›</a:t>
            </a:fld>
            <a:endParaRPr lang="en-US" sz="700" dirty="0">
              <a:latin typeface="+mn-lt"/>
            </a:endParaRPr>
          </a:p>
        </p:txBody>
      </p:sp>
      <p:sp>
        <p:nvSpPr>
          <p:cNvPr id="17" name="text" descr="{&quot;templafy&quot;:{&quot;type&quot;:&quot;text&quot;,&quot;binding&quot;:&quot;UserProfile.Language.DisclaimerFax&quot;}}" title="UserProfile.Language.DisclaimerFax">
            <a:extLst>
              <a:ext uri="{FF2B5EF4-FFF2-40B4-BE49-F238E27FC236}">
                <a16:creationId xmlns:a16="http://schemas.microsoft.com/office/drawing/2014/main" id="{4B237AF7-34D1-42EC-9FB5-DFD3000E55F0}"/>
              </a:ext>
            </a:extLst>
          </p:cNvPr>
          <p:cNvSpPr/>
          <p:nvPr userDrawn="1"/>
        </p:nvSpPr>
        <p:spPr>
          <a:xfrm>
            <a:off x="557786" y="1858962"/>
            <a:ext cx="12250164" cy="4215600"/>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spcBef>
                <a:spcPts val="1000"/>
              </a:spcBef>
            </a:pPr>
            <a:endParaRPr lang="en-US" sz="900" dirty="0">
              <a:solidFill>
                <a:schemeClr val="tx1"/>
              </a:solidFill>
            </a:endParaRPr>
          </a:p>
        </p:txBody>
      </p:sp>
      <p:sp>
        <p:nvSpPr>
          <p:cNvPr id="21" name="text" descr="{&quot;templafy&quot;:{&quot;type&quot;:&quot;text&quot;,&quot;binding&quot;:&quot;Translations.Draft&quot;,&quot;visibility&quot;:{&quot;action&quot;:&quot;hide&quot;,&quot;compareValue&quot;:&quot;No&quot;,&quot;binding&quot;:&quot;Form.Draft.DraftChoice&quot;,&quot;operator&quot;:&quot;equals&quot;}}}" title="Translations.Draft">
            <a:extLst>
              <a:ext uri="{FF2B5EF4-FFF2-40B4-BE49-F238E27FC236}">
                <a16:creationId xmlns:a16="http://schemas.microsoft.com/office/drawing/2014/main" id="{0CCF9D47-C211-41A6-BB90-3693E1D2A496}"/>
              </a:ext>
            </a:extLst>
          </p:cNvPr>
          <p:cNvSpPr txBox="1"/>
          <p:nvPr userDrawn="1">
            <p:custDataLst>
              <p:tags r:id="rId1"/>
            </p:custDataLst>
          </p:nvPr>
        </p:nvSpPr>
        <p:spPr>
          <a:xfrm>
            <a:off x="559723" y="254000"/>
            <a:ext cx="237893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endParaRPr kumimoji="0" lang="en-US" sz="2400" b="1" i="0" u="none" baseline="0" dirty="0">
              <a:solidFill>
                <a:srgbClr val="E60000"/>
              </a:solidFill>
              <a:latin typeface="+mn-lt"/>
            </a:endParaRPr>
          </a:p>
        </p:txBody>
      </p:sp>
      <p:grpSp>
        <p:nvGrpSpPr>
          <p:cNvPr id="22" name="PXP_GRIDLINES" hidden="1">
            <a:extLst>
              <a:ext uri="{FF2B5EF4-FFF2-40B4-BE49-F238E27FC236}">
                <a16:creationId xmlns:a16="http://schemas.microsoft.com/office/drawing/2014/main" id="{35017FD2-A578-42BC-9640-92BE424D59E0}"/>
              </a:ext>
            </a:extLst>
          </p:cNvPr>
          <p:cNvGrpSpPr/>
          <p:nvPr userDrawn="1"/>
        </p:nvGrpSpPr>
        <p:grpSpPr>
          <a:xfrm>
            <a:off x="-1" y="0"/>
            <a:ext cx="13371660" cy="7543800"/>
            <a:chOff x="-20924" y="0"/>
            <a:chExt cx="10058400" cy="7543800"/>
          </a:xfrm>
        </p:grpSpPr>
        <p:cxnSp>
          <p:nvCxnSpPr>
            <p:cNvPr id="23" name="Straight Connector 22">
              <a:extLst>
                <a:ext uri="{FF2B5EF4-FFF2-40B4-BE49-F238E27FC236}">
                  <a16:creationId xmlns:a16="http://schemas.microsoft.com/office/drawing/2014/main" id="{8CDE392B-0934-4615-921F-F978A5ADABA1}"/>
                </a:ext>
              </a:extLst>
            </p:cNvPr>
            <p:cNvCxnSpPr/>
            <p:nvPr userDrawn="1"/>
          </p:nvCxnSpPr>
          <p:spPr>
            <a:xfrm>
              <a:off x="390690"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A0483D37-234A-4540-BB23-EA729000F525}"/>
                </a:ext>
              </a:extLst>
            </p:cNvPr>
            <p:cNvCxnSpPr/>
            <p:nvPr userDrawn="1"/>
          </p:nvCxnSpPr>
          <p:spPr>
            <a:xfrm>
              <a:off x="5018635"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3DE50E9B-B027-420E-A7E3-17482ED8F012}"/>
                </a:ext>
              </a:extLst>
            </p:cNvPr>
            <p:cNvCxnSpPr/>
            <p:nvPr userDrawn="1"/>
          </p:nvCxnSpPr>
          <p:spPr>
            <a:xfrm>
              <a:off x="9614084"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10499897-3C6A-4BFA-8C4A-6AF234BFA511}"/>
                </a:ext>
              </a:extLst>
            </p:cNvPr>
            <p:cNvCxnSpPr/>
            <p:nvPr userDrawn="1"/>
          </p:nvCxnSpPr>
          <p:spPr>
            <a:xfrm>
              <a:off x="-20924" y="18504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8050E1F1-C29A-4A1E-975A-1085041739CB}"/>
                </a:ext>
              </a:extLst>
            </p:cNvPr>
            <p:cNvCxnSpPr/>
            <p:nvPr userDrawn="1"/>
          </p:nvCxnSpPr>
          <p:spPr>
            <a:xfrm>
              <a:off x="-20924" y="66528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B9B8F66-4FC1-4A34-B5C6-FF611784666C}"/>
                </a:ext>
              </a:extLst>
            </p:cNvPr>
            <p:cNvCxnSpPr/>
            <p:nvPr userDrawn="1"/>
          </p:nvCxnSpPr>
          <p:spPr>
            <a:xfrm>
              <a:off x="-20924" y="4090986"/>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pic>
        <p:nvPicPr>
          <p:cNvPr id="13" name="image" descr="{&quot;templafy&quot;:{&quot;type&quot;:&quot;image&quot;,&quot;binding&quot;:&quot;Form.PPLogo.Pp_logo&quot;,&quot;inheritDimensions&quot;:&quot;inheritNone&quot;,&quot;height&quot;:&quot;0.72 cm&quot;,&quot;visibility&quot;:{&quot;action&quot;:&quot;hide&quot;,&quot;compareValue&quot;:&quot;All pages&quot;,&quot;binding&quot;:&quot;Form.PPLogo.Pp_LogoSelection&quot;,&quot;operator&quot;:&quot;notEquals&quot;}}}" title="Form.PPLogo.Pp_logo">
            <a:extLst>
              <a:ext uri="{FF2B5EF4-FFF2-40B4-BE49-F238E27FC236}">
                <a16:creationId xmlns:a16="http://schemas.microsoft.com/office/drawing/2014/main" id="{FAB1E683-3D8F-4FD8-8222-4674DA6DD6FE}"/>
              </a:ext>
            </a:extLst>
          </p:cNvPr>
          <p:cNvPicPr>
            <a:picLocks noChangeAspect="1"/>
          </p:cNvPicPr>
          <p:nvPr userDrawn="1">
            <p:custDataLst>
              <p:tags r:id="rId2"/>
            </p:custDataLst>
          </p:nvPr>
        </p:nvPicPr>
        <p:blipFill>
          <a:blip r:embed="rId4" cstate="print">
            <a:extLst>
              <a:ext uri="{28A0092B-C50C-407E-A947-70E740481C1C}">
                <a14:useLocalDpi xmlns:a14="http://schemas.microsoft.com/office/drawing/2010/main" val="0"/>
              </a:ext>
            </a:extLst>
          </a:blip>
          <a:stretch>
            <a:fillRect/>
          </a:stretch>
        </p:blipFill>
        <p:spPr>
          <a:xfrm>
            <a:off x="557785" y="7002672"/>
            <a:ext cx="709211" cy="259200"/>
          </a:xfrm>
          <a:prstGeom prst="rect">
            <a:avLst/>
          </a:prstGeom>
        </p:spPr>
      </p:pic>
      <p:sp>
        <p:nvSpPr>
          <p:cNvPr id="14" name="TemplafyBrandVersion" hidden="1">
            <a:extLst>
              <a:ext uri="{FF2B5EF4-FFF2-40B4-BE49-F238E27FC236}">
                <a16:creationId xmlns:a16="http://schemas.microsoft.com/office/drawing/2014/main" id="{59BF6BDA-1662-4621-97AA-31799CBBC001}"/>
              </a:ext>
            </a:extLst>
          </p:cNvPr>
          <p:cNvSpPr/>
          <p:nvPr userDrawn="1"/>
        </p:nvSpPr>
        <p:spPr>
          <a:xfrm>
            <a:off x="-346528" y="0"/>
            <a:ext cx="173264" cy="230909"/>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73" dirty="0">
                <a:solidFill>
                  <a:schemeClr val="tx1"/>
                </a:solidFill>
              </a:rPr>
              <a:t>v2</a:t>
            </a:r>
          </a:p>
        </p:txBody>
      </p:sp>
    </p:spTree>
    <p:extLst>
      <p:ext uri="{BB962C8B-B14F-4D97-AF65-F5344CB8AC3E}">
        <p14:creationId xmlns:p14="http://schemas.microsoft.com/office/powerpoint/2010/main" val="1395768979"/>
      </p:ext>
    </p:extLst>
  </p:cSld>
  <p:clrMapOvr>
    <a:masterClrMapping/>
  </p:clrMapOvr>
  <p:extLst>
    <p:ext uri="{DCECCB84-F9BA-43D5-87BE-67443E8EF086}">
      <p15:sldGuideLst xmlns:p15="http://schemas.microsoft.com/office/powerpoint/2012/main">
        <p15:guide id="1" pos="334" userDrawn="1">
          <p15:clr>
            <a:srgbClr val="FBAE40"/>
          </p15:clr>
        </p15:guide>
        <p15:guide id="2" pos="8086" userDrawn="1">
          <p15:clr>
            <a:srgbClr val="FBAE40"/>
          </p15:clr>
        </p15:guide>
        <p15:guide id="3" orient="horz" pos="600" userDrawn="1">
          <p15:clr>
            <a:srgbClr val="FBAE40"/>
          </p15:clr>
        </p15:guide>
        <p15:guide id="4" orient="horz" pos="1152" userDrawn="1">
          <p15:clr>
            <a:srgbClr val="FBAE40"/>
          </p15:clr>
        </p15:guide>
        <p15:guide id="5" orient="horz"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ntact Page">
    <p:spTree>
      <p:nvGrpSpPr>
        <p:cNvPr id="1" name=""/>
        <p:cNvGrpSpPr/>
        <p:nvPr/>
      </p:nvGrpSpPr>
      <p:grpSpPr>
        <a:xfrm>
          <a:off x="0" y="0"/>
          <a:ext cx="0" cy="0"/>
          <a:chOff x="0" y="0"/>
          <a:chExt cx="0" cy="0"/>
        </a:xfrm>
      </p:grpSpPr>
      <p:sp>
        <p:nvSpPr>
          <p:cNvPr id="19" name="text" descr="{&quot;templafy&quot;:{&quot;binding&quot;:&quot;Translations.ContactInformation&quot;,&quot;type&quot;:&quot;text&quot;}}" title="Translations.ContactInformation">
            <a:extLst>
              <a:ext uri="{FF2B5EF4-FFF2-40B4-BE49-F238E27FC236}">
                <a16:creationId xmlns:a16="http://schemas.microsoft.com/office/drawing/2014/main" id="{D04FFCB0-AB78-4AEB-B73B-298403A32779}"/>
              </a:ext>
            </a:extLst>
          </p:cNvPr>
          <p:cNvSpPr txBox="1"/>
          <p:nvPr userDrawn="1"/>
        </p:nvSpPr>
        <p:spPr>
          <a:xfrm>
            <a:off x="560567" y="3"/>
            <a:ext cx="12259344" cy="944560"/>
          </a:xfrm>
          <a:prstGeom prst="rect">
            <a:avLst/>
          </a:prstGeom>
          <a:noFill/>
        </p:spPr>
        <p:txBody>
          <a:bodyPr wrap="none" lIns="0" tIns="0" rIns="0" bIns="0" rtlCol="0" anchor="b" anchorCtr="0">
            <a:noAutofit/>
          </a:bodyPr>
          <a:lstStyle/>
          <a:p>
            <a:pPr algn="l">
              <a:spcBef>
                <a:spcPts val="0"/>
              </a:spcBef>
            </a:pPr>
            <a:endParaRPr lang="en-US" sz="2800" dirty="0">
              <a:latin typeface="+mn-lt"/>
            </a:endParaRPr>
          </a:p>
        </p:txBody>
      </p:sp>
      <p:sp>
        <p:nvSpPr>
          <p:cNvPr id="27" name="Slide Number Textbox" descr="{&#10;&quot;SkabelonDesign&quot;: {&#10;&quot;textualValue&quot;: &quot;&lt;key1/&gt;&quot;,&#10;&quot;bindingCollection&quot;: {&#10;&quot;key1&quot;: {&quot;SkabelonDesign&quot;:{&quot;type&quot;:&quot;Text&quot;,&quot;binding&quot;:&quot;Module.SlideNumber&quot;}}&#10;}&#10;}&#10;}">
            <a:extLst>
              <a:ext uri="{FF2B5EF4-FFF2-40B4-BE49-F238E27FC236}">
                <a16:creationId xmlns:a16="http://schemas.microsoft.com/office/drawing/2014/main" id="{A270EA75-31D6-4F5C-868E-BAACEA48DA02}"/>
              </a:ext>
            </a:extLst>
          </p:cNvPr>
          <p:cNvSpPr txBox="1"/>
          <p:nvPr userDrawn="1"/>
        </p:nvSpPr>
        <p:spPr>
          <a:xfrm>
            <a:off x="12271531" y="6858000"/>
            <a:ext cx="548380" cy="384048"/>
          </a:xfrm>
          <a:prstGeom prst="rect">
            <a:avLst/>
          </a:prstGeom>
          <a:noFill/>
        </p:spPr>
        <p:txBody>
          <a:bodyPr wrap="square" lIns="0" tIns="0" rIns="0" bIns="0" rtlCol="0" anchor="b" anchorCtr="0">
            <a:noAutofit/>
          </a:bodyPr>
          <a:lstStyle/>
          <a:p>
            <a:pPr algn="r"/>
            <a:fld id="{8A23ABA4-7C5F-4A82-88F7-CAC0346A6918}" type="slidenum">
              <a:rPr lang="en-US" sz="700" smtClean="0">
                <a:latin typeface="+mn-lt"/>
              </a:rPr>
              <a:pPr algn="r"/>
              <a:t>‹#›</a:t>
            </a:fld>
            <a:endParaRPr lang="en-US" sz="700" dirty="0">
              <a:latin typeface="+mn-lt"/>
            </a:endParaRPr>
          </a:p>
        </p:txBody>
      </p:sp>
      <p:sp>
        <p:nvSpPr>
          <p:cNvPr id="28" name="text" descr="{&quot;templafy&quot;:{&quot;binding&quot;:&quot;UserProfile.Language.Web&quot;,&quot;type&quot;:&quot;text&quot;}}" title="UserProfile.Language.Web">
            <a:extLst>
              <a:ext uri="{FF2B5EF4-FFF2-40B4-BE49-F238E27FC236}">
                <a16:creationId xmlns:a16="http://schemas.microsoft.com/office/drawing/2014/main" id="{A49BC38C-A23E-4D82-86A6-9D36C4E02F14}"/>
              </a:ext>
            </a:extLst>
          </p:cNvPr>
          <p:cNvSpPr/>
          <p:nvPr userDrawn="1"/>
        </p:nvSpPr>
        <p:spPr>
          <a:xfrm>
            <a:off x="561334" y="6109200"/>
            <a:ext cx="8635909" cy="228600"/>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b" anchorCtr="0"/>
          <a:lstStyle/>
          <a:p>
            <a:pPr algn="l">
              <a:spcBef>
                <a:spcPts val="0"/>
              </a:spcBef>
            </a:pPr>
            <a:endParaRPr lang="en-US" sz="1100" dirty="0">
              <a:solidFill>
                <a:schemeClr val="tx1"/>
              </a:solidFill>
            </a:endParaRPr>
          </a:p>
        </p:txBody>
      </p:sp>
      <p:sp>
        <p:nvSpPr>
          <p:cNvPr id="29" name="text" descr="{&quot;templafy&quot;:{&quot;binding&quot;:&quot;UserProfile.Language.CompanyName&quot;,&quot;type&quot;:&quot;text&quot;}}" title="UserProfile.Language.CompanyName">
            <a:extLst>
              <a:ext uri="{FF2B5EF4-FFF2-40B4-BE49-F238E27FC236}">
                <a16:creationId xmlns:a16="http://schemas.microsoft.com/office/drawing/2014/main" id="{0B8CF6AA-68A0-4601-B7E5-B78A43127B25}"/>
              </a:ext>
            </a:extLst>
          </p:cNvPr>
          <p:cNvSpPr/>
          <p:nvPr userDrawn="1"/>
        </p:nvSpPr>
        <p:spPr>
          <a:xfrm>
            <a:off x="560566" y="4694400"/>
            <a:ext cx="8635909" cy="180000"/>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spcBef>
                <a:spcPts val="0"/>
              </a:spcBef>
            </a:pPr>
            <a:endParaRPr lang="en-US" sz="1100" b="1" dirty="0">
              <a:solidFill>
                <a:schemeClr val="tx1"/>
              </a:solidFill>
            </a:endParaRPr>
          </a:p>
        </p:txBody>
      </p:sp>
      <p:sp>
        <p:nvSpPr>
          <p:cNvPr id="30" name="text" descr="{&quot;templafy&quot;:{&quot;type&quot;:&quot;text&quot;,&quot;binding&quot;:&quot;UserProfile.Language.FullAddressLine&quot;}}" title="UserProfile.Language.FullAddressLine">
            <a:extLst>
              <a:ext uri="{FF2B5EF4-FFF2-40B4-BE49-F238E27FC236}">
                <a16:creationId xmlns:a16="http://schemas.microsoft.com/office/drawing/2014/main" id="{BC1012B1-9A9A-4128-BA99-489E2D232D5E}"/>
              </a:ext>
            </a:extLst>
          </p:cNvPr>
          <p:cNvSpPr/>
          <p:nvPr userDrawn="1"/>
        </p:nvSpPr>
        <p:spPr>
          <a:xfrm>
            <a:off x="560565" y="5198400"/>
            <a:ext cx="8635909" cy="532508"/>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spcBef>
                <a:spcPts val="0"/>
              </a:spcBef>
            </a:pPr>
            <a:endParaRPr lang="en-US" sz="1100" b="0" dirty="0">
              <a:solidFill>
                <a:schemeClr val="tx1"/>
              </a:solidFill>
            </a:endParaRPr>
          </a:p>
        </p:txBody>
      </p:sp>
      <p:sp>
        <p:nvSpPr>
          <p:cNvPr id="31" name="text" descr="{&quot;templafy&quot;:{&quot;type&quot;:&quot;text&quot;,&quot;binding&quot;:&quot;UserProfile.Language.ReceptionPhone&quot;}}" title="UserProfile.Language.ReceptionPhone">
            <a:extLst>
              <a:ext uri="{FF2B5EF4-FFF2-40B4-BE49-F238E27FC236}">
                <a16:creationId xmlns:a16="http://schemas.microsoft.com/office/drawing/2014/main" id="{6410659C-F410-4269-8B60-6F054E79E9DF}"/>
              </a:ext>
            </a:extLst>
          </p:cNvPr>
          <p:cNvSpPr/>
          <p:nvPr userDrawn="1"/>
        </p:nvSpPr>
        <p:spPr>
          <a:xfrm>
            <a:off x="560564" y="5943600"/>
            <a:ext cx="8635909" cy="266254"/>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spcBef>
                <a:spcPts val="0"/>
              </a:spcBef>
            </a:pPr>
            <a:endParaRPr lang="en-US" sz="1100" b="0" dirty="0">
              <a:solidFill>
                <a:schemeClr val="tx1"/>
              </a:solidFill>
            </a:endParaRPr>
          </a:p>
        </p:txBody>
      </p:sp>
      <p:sp>
        <p:nvSpPr>
          <p:cNvPr id="32" name="text" descr="{&quot;templafy&quot;:{&quot;binding&quot;:&quot;UserProfile.Language.Endorsement&quot;,&quot;type&quot;:&quot;text&quot;}}" title="UserProfile.Language.Endorsement">
            <a:extLst>
              <a:ext uri="{FF2B5EF4-FFF2-40B4-BE49-F238E27FC236}">
                <a16:creationId xmlns:a16="http://schemas.microsoft.com/office/drawing/2014/main" id="{AA8E632F-7B8E-406D-8658-9DB778D94432}"/>
              </a:ext>
            </a:extLst>
          </p:cNvPr>
          <p:cNvSpPr/>
          <p:nvPr userDrawn="1"/>
        </p:nvSpPr>
        <p:spPr>
          <a:xfrm>
            <a:off x="561334" y="6420854"/>
            <a:ext cx="8635909" cy="228600"/>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algn="l">
              <a:spcBef>
                <a:spcPts val="0"/>
              </a:spcBef>
            </a:pPr>
            <a:endParaRPr lang="en-US" sz="900" dirty="0">
              <a:solidFill>
                <a:schemeClr val="tx1"/>
              </a:solidFill>
            </a:endParaRPr>
          </a:p>
        </p:txBody>
      </p:sp>
      <p:sp>
        <p:nvSpPr>
          <p:cNvPr id="35" name="text" descr="{&quot;templafy&quot;:{&quot;type&quot;:&quot;text&quot;,&quot;binding&quot;:&quot;Translations.Draft&quot;,&quot;visibility&quot;:{&quot;action&quot;:&quot;hide&quot;,&quot;compareValue&quot;:&quot;No&quot;,&quot;binding&quot;:&quot;Form.Draft.DraftChoice&quot;,&quot;operator&quot;:&quot;equals&quot;}}}" title="Translations.Draft">
            <a:extLst>
              <a:ext uri="{FF2B5EF4-FFF2-40B4-BE49-F238E27FC236}">
                <a16:creationId xmlns:a16="http://schemas.microsoft.com/office/drawing/2014/main" id="{435FC4A7-9E7A-4041-ABF6-18805DE7ACE2}"/>
              </a:ext>
            </a:extLst>
          </p:cNvPr>
          <p:cNvSpPr txBox="1"/>
          <p:nvPr userDrawn="1">
            <p:custDataLst>
              <p:tags r:id="rId1"/>
            </p:custDataLst>
          </p:nvPr>
        </p:nvSpPr>
        <p:spPr>
          <a:xfrm>
            <a:off x="559723" y="254000"/>
            <a:ext cx="237893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endParaRPr kumimoji="0" lang="en-US" sz="2400" b="1" i="0" u="none" baseline="0" dirty="0">
              <a:solidFill>
                <a:srgbClr val="E60000"/>
              </a:solidFill>
              <a:latin typeface="+mn-lt"/>
            </a:endParaRPr>
          </a:p>
        </p:txBody>
      </p:sp>
      <p:grpSp>
        <p:nvGrpSpPr>
          <p:cNvPr id="45" name="PXP_GRIDLINES" hidden="1">
            <a:extLst>
              <a:ext uri="{FF2B5EF4-FFF2-40B4-BE49-F238E27FC236}">
                <a16:creationId xmlns:a16="http://schemas.microsoft.com/office/drawing/2014/main" id="{0B521D99-95D7-4484-B3CF-B0F2155E9D44}"/>
              </a:ext>
            </a:extLst>
          </p:cNvPr>
          <p:cNvGrpSpPr/>
          <p:nvPr userDrawn="1"/>
        </p:nvGrpSpPr>
        <p:grpSpPr>
          <a:xfrm>
            <a:off x="-1" y="0"/>
            <a:ext cx="13371660" cy="7543800"/>
            <a:chOff x="-20924" y="0"/>
            <a:chExt cx="10058400" cy="7543800"/>
          </a:xfrm>
        </p:grpSpPr>
        <p:cxnSp>
          <p:nvCxnSpPr>
            <p:cNvPr id="46" name="Straight Connector 45">
              <a:extLst>
                <a:ext uri="{FF2B5EF4-FFF2-40B4-BE49-F238E27FC236}">
                  <a16:creationId xmlns:a16="http://schemas.microsoft.com/office/drawing/2014/main" id="{B7B048AF-3CB1-45F2-B12B-D7B9723482E3}"/>
                </a:ext>
              </a:extLst>
            </p:cNvPr>
            <p:cNvCxnSpPr/>
            <p:nvPr userDrawn="1"/>
          </p:nvCxnSpPr>
          <p:spPr>
            <a:xfrm>
              <a:off x="390690"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B3E1D9E7-E1F8-4B87-924D-5E301C5247E0}"/>
                </a:ext>
              </a:extLst>
            </p:cNvPr>
            <p:cNvCxnSpPr/>
            <p:nvPr userDrawn="1"/>
          </p:nvCxnSpPr>
          <p:spPr>
            <a:xfrm>
              <a:off x="5018635"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B5982B68-9A5F-44D2-AD64-5C9C0E9F3FE6}"/>
                </a:ext>
              </a:extLst>
            </p:cNvPr>
            <p:cNvCxnSpPr/>
            <p:nvPr userDrawn="1"/>
          </p:nvCxnSpPr>
          <p:spPr>
            <a:xfrm>
              <a:off x="9614084"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6803C20E-CF93-4CF2-A49D-C012532D20FF}"/>
                </a:ext>
              </a:extLst>
            </p:cNvPr>
            <p:cNvCxnSpPr/>
            <p:nvPr userDrawn="1"/>
          </p:nvCxnSpPr>
          <p:spPr>
            <a:xfrm>
              <a:off x="-20924" y="18504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D4BCDBC-443F-448E-BE75-AFD555C0E2D7}"/>
                </a:ext>
              </a:extLst>
            </p:cNvPr>
            <p:cNvCxnSpPr/>
            <p:nvPr userDrawn="1"/>
          </p:nvCxnSpPr>
          <p:spPr>
            <a:xfrm>
              <a:off x="-20924" y="66528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CE7EB294-4F22-49E1-A232-9C3F1D6633A8}"/>
                </a:ext>
              </a:extLst>
            </p:cNvPr>
            <p:cNvCxnSpPr/>
            <p:nvPr userDrawn="1"/>
          </p:nvCxnSpPr>
          <p:spPr>
            <a:xfrm>
              <a:off x="-20924" y="4090986"/>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52" name="text" descr="{&quot;templafy&quot;:{&quot;type&quot;:&quot;text&quot;,&quot;binding&quot;:&quot;UserProfile.Language.NameExtension&quot;}}" title="UserProfile.Language.NameExtension">
            <a:extLst>
              <a:ext uri="{FF2B5EF4-FFF2-40B4-BE49-F238E27FC236}">
                <a16:creationId xmlns:a16="http://schemas.microsoft.com/office/drawing/2014/main" id="{C88496A1-78B4-4B2D-B745-FE0B6189E063}"/>
              </a:ext>
            </a:extLst>
          </p:cNvPr>
          <p:cNvSpPr/>
          <p:nvPr userDrawn="1"/>
        </p:nvSpPr>
        <p:spPr>
          <a:xfrm>
            <a:off x="561600" y="4863600"/>
            <a:ext cx="8635909" cy="334800"/>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algn="l">
              <a:spcBef>
                <a:spcPts val="0"/>
              </a:spcBef>
            </a:pPr>
            <a:endParaRPr lang="en-US" sz="1100" b="0" dirty="0">
              <a:solidFill>
                <a:schemeClr val="tx1"/>
              </a:solidFill>
            </a:endParaRPr>
          </a:p>
        </p:txBody>
      </p:sp>
      <p:pic>
        <p:nvPicPr>
          <p:cNvPr id="20" name="image" descr="{&quot;templafy&quot;:{&quot;type&quot;:&quot;image&quot;,&quot;binding&quot;:&quot;Form.PPLogo.Pp_logo&quot;,&quot;inheritDimensions&quot;:&quot;inheritNone&quot;,&quot;height&quot;:&quot;0.72 cm&quot;,&quot;visibility&quot;:{&quot;action&quot;:&quot;hide&quot;,&quot;compareValue&quot;:&quot;All pages&quot;,&quot;binding&quot;:&quot;Form.PPLogo.Pp_LogoSelection&quot;,&quot;operator&quot;:&quot;notEquals&quot;}}}" title="Form.PPLogo.Pp_logo">
            <a:extLst>
              <a:ext uri="{FF2B5EF4-FFF2-40B4-BE49-F238E27FC236}">
                <a16:creationId xmlns:a16="http://schemas.microsoft.com/office/drawing/2014/main" id="{7FD3992C-2DB9-435C-8373-30BE7522D9EB}"/>
              </a:ext>
            </a:extLst>
          </p:cNvPr>
          <p:cNvPicPr>
            <a:picLocks noChangeAspect="1"/>
          </p:cNvPicPr>
          <p:nvPr userDrawn="1">
            <p:custDataLst>
              <p:tags r:id="rId2"/>
            </p:custDataLst>
          </p:nvPr>
        </p:nvPicPr>
        <p:blipFill>
          <a:blip r:embed="rId4" cstate="print">
            <a:extLst>
              <a:ext uri="{28A0092B-C50C-407E-A947-70E740481C1C}">
                <a14:useLocalDpi xmlns:a14="http://schemas.microsoft.com/office/drawing/2010/main" val="0"/>
              </a:ext>
            </a:extLst>
          </a:blip>
          <a:stretch>
            <a:fillRect/>
          </a:stretch>
        </p:blipFill>
        <p:spPr>
          <a:xfrm>
            <a:off x="557785" y="7002672"/>
            <a:ext cx="709211" cy="259200"/>
          </a:xfrm>
          <a:prstGeom prst="rect">
            <a:avLst/>
          </a:prstGeom>
        </p:spPr>
      </p:pic>
      <p:sp>
        <p:nvSpPr>
          <p:cNvPr id="21" name="TemplafyBrandVersion" hidden="1">
            <a:extLst>
              <a:ext uri="{FF2B5EF4-FFF2-40B4-BE49-F238E27FC236}">
                <a16:creationId xmlns:a16="http://schemas.microsoft.com/office/drawing/2014/main" id="{E971830A-A55B-4F03-9CDA-D26E2E33A858}"/>
              </a:ext>
            </a:extLst>
          </p:cNvPr>
          <p:cNvSpPr/>
          <p:nvPr userDrawn="1"/>
        </p:nvSpPr>
        <p:spPr>
          <a:xfrm>
            <a:off x="-346528" y="0"/>
            <a:ext cx="173264" cy="230909"/>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73" dirty="0">
                <a:solidFill>
                  <a:schemeClr val="tx1"/>
                </a:solidFill>
              </a:rPr>
              <a:t>v2</a:t>
            </a:r>
          </a:p>
        </p:txBody>
      </p:sp>
    </p:spTree>
    <p:extLst>
      <p:ext uri="{BB962C8B-B14F-4D97-AF65-F5344CB8AC3E}">
        <p14:creationId xmlns:p14="http://schemas.microsoft.com/office/powerpoint/2010/main" val="3238350131"/>
      </p:ext>
    </p:extLst>
  </p:cSld>
  <p:clrMapOvr>
    <a:masterClrMapping/>
  </p:clrMapOvr>
  <p:extLst>
    <p:ext uri="{DCECCB84-F9BA-43D5-87BE-67443E8EF086}">
      <p15:sldGuideLst xmlns:p15="http://schemas.microsoft.com/office/powerpoint/2012/main">
        <p15:guide id="1" pos="334" userDrawn="1">
          <p15:clr>
            <a:srgbClr val="FBAE40"/>
          </p15:clr>
        </p15:guide>
        <p15:guide id="2" pos="8086" userDrawn="1">
          <p15:clr>
            <a:srgbClr val="FBAE40"/>
          </p15:clr>
        </p15:guide>
        <p15:guide id="3" orient="horz" pos="4200" userDrawn="1">
          <p15:clr>
            <a:srgbClr val="FBAE40"/>
          </p15:clr>
        </p15:guide>
        <p15:guide id="4" orient="horz" pos="600" userDrawn="1">
          <p15:clr>
            <a:srgbClr val="FBAE40"/>
          </p15:clr>
        </p15:guide>
        <p15:guide id="5" orient="horz" pos="1152" userDrawn="1">
          <p15:clr>
            <a:srgbClr val="FBAE40"/>
          </p15:clr>
        </p15:guide>
        <p15:guide id="6" orient="horz" pos="2952"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SP TOC - do not use">
    <p:spTree>
      <p:nvGrpSpPr>
        <p:cNvPr id="1" name=""/>
        <p:cNvGrpSpPr/>
        <p:nvPr/>
      </p:nvGrpSpPr>
      <p:grpSpPr>
        <a:xfrm>
          <a:off x="0" y="0"/>
          <a:ext cx="0" cy="0"/>
          <a:chOff x="0" y="0"/>
          <a:chExt cx="0" cy="0"/>
        </a:xfrm>
      </p:grpSpPr>
      <p:grpSp>
        <p:nvGrpSpPr>
          <p:cNvPr id="46" name="SP Headers" hidden="1">
            <a:extLst>
              <a:ext uri="{FF2B5EF4-FFF2-40B4-BE49-F238E27FC236}">
                <a16:creationId xmlns:a16="http://schemas.microsoft.com/office/drawing/2014/main" id="{8C868AAE-095E-41EC-9EF2-73B2B84C290D}"/>
              </a:ext>
            </a:extLst>
          </p:cNvPr>
          <p:cNvGrpSpPr/>
          <p:nvPr userDrawn="1"/>
        </p:nvGrpSpPr>
        <p:grpSpPr>
          <a:xfrm>
            <a:off x="-1" y="0"/>
            <a:ext cx="13371660" cy="7543800"/>
            <a:chOff x="-20924" y="0"/>
            <a:chExt cx="10058400" cy="7543800"/>
          </a:xfrm>
        </p:grpSpPr>
        <p:cxnSp>
          <p:nvCxnSpPr>
            <p:cNvPr id="49" name="Textbox">
              <a:extLst>
                <a:ext uri="{FF2B5EF4-FFF2-40B4-BE49-F238E27FC236}">
                  <a16:creationId xmlns:a16="http://schemas.microsoft.com/office/drawing/2014/main" id="{45F5C5AB-224A-420F-9554-744CC6D708C4}"/>
                </a:ext>
              </a:extLst>
            </p:cNvPr>
            <p:cNvCxnSpPr/>
            <p:nvPr userDrawn="1"/>
          </p:nvCxnSpPr>
          <p:spPr>
            <a:xfrm>
              <a:off x="390690"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0" name="Textbox">
              <a:extLst>
                <a:ext uri="{FF2B5EF4-FFF2-40B4-BE49-F238E27FC236}">
                  <a16:creationId xmlns:a16="http://schemas.microsoft.com/office/drawing/2014/main" id="{AA09E69E-4DD5-4732-857A-B41EC6188B2E}"/>
                </a:ext>
              </a:extLst>
            </p:cNvPr>
            <p:cNvCxnSpPr/>
            <p:nvPr userDrawn="1"/>
          </p:nvCxnSpPr>
          <p:spPr>
            <a:xfrm>
              <a:off x="5018635"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1" name="Textbox">
              <a:extLst>
                <a:ext uri="{FF2B5EF4-FFF2-40B4-BE49-F238E27FC236}">
                  <a16:creationId xmlns:a16="http://schemas.microsoft.com/office/drawing/2014/main" id="{1FA3447E-D037-44C1-9176-066ED6A8F02C}"/>
                </a:ext>
              </a:extLst>
            </p:cNvPr>
            <p:cNvCxnSpPr/>
            <p:nvPr userDrawn="1"/>
          </p:nvCxnSpPr>
          <p:spPr>
            <a:xfrm>
              <a:off x="9614084"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2" name="Textbox">
              <a:extLst>
                <a:ext uri="{FF2B5EF4-FFF2-40B4-BE49-F238E27FC236}">
                  <a16:creationId xmlns:a16="http://schemas.microsoft.com/office/drawing/2014/main" id="{C46C0159-C106-49FA-A305-D8016C9F90F4}"/>
                </a:ext>
              </a:extLst>
            </p:cNvPr>
            <p:cNvCxnSpPr/>
            <p:nvPr userDrawn="1"/>
          </p:nvCxnSpPr>
          <p:spPr>
            <a:xfrm>
              <a:off x="-20924" y="18504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3" name="Textbox">
              <a:extLst>
                <a:ext uri="{FF2B5EF4-FFF2-40B4-BE49-F238E27FC236}">
                  <a16:creationId xmlns:a16="http://schemas.microsoft.com/office/drawing/2014/main" id="{51A9B6C6-0562-4434-9032-356EEB299B07}"/>
                </a:ext>
              </a:extLst>
            </p:cNvPr>
            <p:cNvCxnSpPr/>
            <p:nvPr userDrawn="1"/>
          </p:nvCxnSpPr>
          <p:spPr>
            <a:xfrm>
              <a:off x="-20924" y="66528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74" name="Textbox">
              <a:extLst>
                <a:ext uri="{FF2B5EF4-FFF2-40B4-BE49-F238E27FC236}">
                  <a16:creationId xmlns:a16="http://schemas.microsoft.com/office/drawing/2014/main" id="{D9D4CB61-9B4D-4E25-9B0E-3EC4B36E9ECB}"/>
                </a:ext>
              </a:extLst>
            </p:cNvPr>
            <p:cNvCxnSpPr/>
            <p:nvPr userDrawn="1"/>
          </p:nvCxnSpPr>
          <p:spPr>
            <a:xfrm>
              <a:off x="-20924" y="4090986"/>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75" name="text" descr="{&quot;templafy&quot;:{&quot;type&quot;:&quot;text&quot;,&quot;binding&quot;:&quot;Translations.Draft&quot;,&quot;visibility&quot;:{&quot;action&quot;:&quot;hide&quot;,&quot;compareValue&quot;:&quot;No&quot;,&quot;binding&quot;:&quot;Form.Draft.DraftChoice&quot;,&quot;operator&quot;:&quot;equals&quot;}}}" title="Translations.Draft">
            <a:extLst>
              <a:ext uri="{FF2B5EF4-FFF2-40B4-BE49-F238E27FC236}">
                <a16:creationId xmlns:a16="http://schemas.microsoft.com/office/drawing/2014/main" id="{B6B43A7C-0927-4DA3-9CD1-C107CC6A4CA8}"/>
              </a:ext>
            </a:extLst>
          </p:cNvPr>
          <p:cNvSpPr txBox="1"/>
          <p:nvPr userDrawn="1">
            <p:custDataLst>
              <p:tags r:id="rId1"/>
            </p:custDataLst>
          </p:nvPr>
        </p:nvSpPr>
        <p:spPr>
          <a:xfrm>
            <a:off x="559723" y="254000"/>
            <a:ext cx="237893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endParaRPr kumimoji="0" lang="en-US" sz="2400" b="1" i="0" u="none" baseline="0" dirty="0">
              <a:solidFill>
                <a:srgbClr val="E60000"/>
              </a:solidFill>
              <a:latin typeface="+mn-lt"/>
            </a:endParaRPr>
          </a:p>
        </p:txBody>
      </p:sp>
      <p:sp>
        <p:nvSpPr>
          <p:cNvPr id="78" name="text" descr="{&quot;templafy&quot;:{&quot;type&quot;:&quot;text&quot;,&quot;binding&quot;:&quot;Translations.TableOfContents&quot;}}" title="Translations.TableOfContents">
            <a:extLst>
              <a:ext uri="{FF2B5EF4-FFF2-40B4-BE49-F238E27FC236}">
                <a16:creationId xmlns:a16="http://schemas.microsoft.com/office/drawing/2014/main" id="{26FA5364-77E9-4D48-889F-975E202A542E}"/>
              </a:ext>
            </a:extLst>
          </p:cNvPr>
          <p:cNvSpPr txBox="1"/>
          <p:nvPr userDrawn="1"/>
        </p:nvSpPr>
        <p:spPr>
          <a:xfrm>
            <a:off x="560567" y="3"/>
            <a:ext cx="12259344" cy="944560"/>
          </a:xfrm>
          <a:prstGeom prst="rect">
            <a:avLst/>
          </a:prstGeom>
          <a:noFill/>
        </p:spPr>
        <p:txBody>
          <a:bodyPr wrap="none" lIns="0" tIns="0" rIns="0" bIns="0" rtlCol="0" anchor="b" anchorCtr="0">
            <a:noAutofit/>
          </a:bodyPr>
          <a:lstStyle/>
          <a:p>
            <a:pPr algn="l">
              <a:spcBef>
                <a:spcPts val="0"/>
              </a:spcBef>
            </a:pPr>
            <a:endParaRPr lang="en-US" sz="2800" dirty="0">
              <a:latin typeface="+mn-lt"/>
            </a:endParaRPr>
          </a:p>
        </p:txBody>
      </p:sp>
      <p:pic>
        <p:nvPicPr>
          <p:cNvPr id="29" name="image" descr="{&quot;templafy&quot;:{&quot;type&quot;:&quot;image&quot;,&quot;binding&quot;:&quot;Form.PPLogo.Pp_logo&quot;,&quot;inheritDimensions&quot;:&quot;inheritNone&quot;,&quot;height&quot;:&quot;0.72 cm&quot;,&quot;visibility&quot;:{&quot;action&quot;:&quot;hide&quot;,&quot;compareValue&quot;:&quot;All pages&quot;,&quot;binding&quot;:&quot;Form.PPLogo.Pp_LogoSelection&quot;,&quot;operator&quot;:&quot;notEquals&quot;}}}" title="Form.PPLogo.Pp_logo">
            <a:extLst>
              <a:ext uri="{FF2B5EF4-FFF2-40B4-BE49-F238E27FC236}">
                <a16:creationId xmlns:a16="http://schemas.microsoft.com/office/drawing/2014/main" id="{E69A4EC3-818B-460E-BB8D-98F0455A1A5D}"/>
              </a:ext>
            </a:extLst>
          </p:cNvPr>
          <p:cNvPicPr>
            <a:picLocks noChangeAspect="1"/>
          </p:cNvPicPr>
          <p:nvPr userDrawn="1">
            <p:custDataLst>
              <p:tags r:id="rId2"/>
            </p:custDataLst>
          </p:nvPr>
        </p:nvPicPr>
        <p:blipFill>
          <a:blip r:embed="rId4" cstate="print">
            <a:extLst>
              <a:ext uri="{28A0092B-C50C-407E-A947-70E740481C1C}">
                <a14:useLocalDpi xmlns:a14="http://schemas.microsoft.com/office/drawing/2010/main" val="0"/>
              </a:ext>
            </a:extLst>
          </a:blip>
          <a:stretch>
            <a:fillRect/>
          </a:stretch>
        </p:blipFill>
        <p:spPr>
          <a:xfrm>
            <a:off x="557785" y="7002672"/>
            <a:ext cx="709211" cy="259200"/>
          </a:xfrm>
          <a:prstGeom prst="rect">
            <a:avLst/>
          </a:prstGeom>
        </p:spPr>
      </p:pic>
      <p:grpSp>
        <p:nvGrpSpPr>
          <p:cNvPr id="2" name="SP Agenda Section" hidden="1">
            <a:extLst>
              <a:ext uri="{FF2B5EF4-FFF2-40B4-BE49-F238E27FC236}">
                <a16:creationId xmlns:a16="http://schemas.microsoft.com/office/drawing/2014/main" id="{592AC03A-2D08-4A3B-913E-E1B373CA101A}"/>
              </a:ext>
            </a:extLst>
          </p:cNvPr>
          <p:cNvGrpSpPr/>
          <p:nvPr userDrawn="1"/>
        </p:nvGrpSpPr>
        <p:grpSpPr>
          <a:xfrm>
            <a:off x="560565" y="1783079"/>
            <a:ext cx="12343109" cy="408539"/>
            <a:chOff x="560565" y="1783079"/>
            <a:chExt cx="12343109" cy="408539"/>
          </a:xfrm>
        </p:grpSpPr>
        <p:sp>
          <p:nvSpPr>
            <p:cNvPr id="30" name="Textbox">
              <a:extLst>
                <a:ext uri="{FF2B5EF4-FFF2-40B4-BE49-F238E27FC236}">
                  <a16:creationId xmlns:a16="http://schemas.microsoft.com/office/drawing/2014/main" id="{FEAB2507-4F62-44A4-9EB1-971DA25BD933}"/>
                </a:ext>
              </a:extLst>
            </p:cNvPr>
            <p:cNvSpPr txBox="1">
              <a:spLocks/>
            </p:cNvSpPr>
            <p:nvPr userDrawn="1"/>
          </p:nvSpPr>
          <p:spPr>
            <a:xfrm>
              <a:off x="2023485" y="1785353"/>
              <a:ext cx="10334035" cy="406265"/>
            </a:xfrm>
            <a:prstGeom prst="rect">
              <a:avLst/>
            </a:prstGeom>
            <a:noFill/>
            <a:extLst>
              <a:ext uri="{909E8E84-426E-40DD-AFC4-6F175D3DCCD1}">
                <a14:hiddenFill xmlns:a14="http://schemas.microsoft.com/office/drawing/2010/main">
                  <a:solidFill>
                    <a:schemeClr val="bg2">
                      <a:lumMod val="100000"/>
                    </a:schemeClr>
                  </a:solidFill>
                </a14:hiddenFill>
              </a:ext>
            </a:extLst>
          </p:spPr>
          <p:txBody>
            <a:bodyPr wrap="square" lIns="0" rIns="0" rtlCol="0" anchor="ctr">
              <a:noAutofit/>
            </a:bodyPr>
            <a:lstStyle/>
            <a:p>
              <a:pPr algn="l" defTabSz="10263027">
                <a:tabLst>
                  <a:tab pos="10458512" algn="l"/>
                </a:tabLst>
              </a:pPr>
              <a:r>
                <a:rPr lang="en-US" altLang="zh-CN" sz="1600" b="1" kern="0" baseline="0" dirty="0">
                  <a:solidFill>
                    <a:schemeClr val="tx1"/>
                  </a:solidFill>
                  <a:latin typeface="+mn-lt"/>
                  <a:ea typeface="+mn-ea"/>
                  <a:cs typeface="+mn-cs"/>
                </a:rPr>
                <a:t>&lt;TEXT&gt;</a:t>
              </a:r>
              <a:r>
                <a:rPr lang="zh-CN" altLang="en-US" sz="1600" b="1" u="sng" kern="0" baseline="0" dirty="0">
                  <a:solidFill>
                    <a:schemeClr val="tx1"/>
                  </a:solidFill>
                  <a:latin typeface="+mn-lt"/>
                  <a:ea typeface="+mn-ea"/>
                  <a:cs typeface="+mn-cs"/>
                </a:rPr>
                <a:t>                                                                                                                        </a:t>
              </a:r>
            </a:p>
          </p:txBody>
        </p:sp>
        <p:sp>
          <p:nvSpPr>
            <p:cNvPr id="32" name="Textbox" descr="{&quot;templafy&quot;:{&quot;binding&quot;:&quot;Translations.SectionN&quot;,&quot;type&quot;:&quot;text&quot;}}&#10;" title="Translations.SectionN">
              <a:extLst>
                <a:ext uri="{FF2B5EF4-FFF2-40B4-BE49-F238E27FC236}">
                  <a16:creationId xmlns:a16="http://schemas.microsoft.com/office/drawing/2014/main" id="{B3EB5710-DF0C-4347-8ACA-5C648E6053A8}"/>
                </a:ext>
              </a:extLst>
            </p:cNvPr>
            <p:cNvSpPr txBox="1">
              <a:spLocks/>
            </p:cNvSpPr>
            <p:nvPr userDrawn="1"/>
          </p:nvSpPr>
          <p:spPr>
            <a:xfrm>
              <a:off x="560565" y="1785353"/>
              <a:ext cx="1179576" cy="406265"/>
            </a:xfrm>
            <a:prstGeom prst="rect">
              <a:avLst/>
            </a:prstGeom>
            <a:noFill/>
          </p:spPr>
          <p:txBody>
            <a:bodyPr wrap="none" lIns="0" rIns="0" rtlCol="0" anchor="ctr">
              <a:noAutofit/>
            </a:bodyPr>
            <a:lstStyle/>
            <a:p>
              <a:pPr algn="l"/>
              <a:r>
                <a:rPr lang="en-US" altLang="zh-CN" sz="1600" b="0" kern="0" baseline="0" dirty="0">
                  <a:solidFill>
                    <a:schemeClr val="tx1"/>
                  </a:solidFill>
                  <a:latin typeface="+mn-lt"/>
                  <a:ea typeface="+mn-ea"/>
                  <a:cs typeface="+mn-cs"/>
                </a:rPr>
                <a:t>Section &lt;N&gt;</a:t>
              </a:r>
              <a:endParaRPr lang="zh-CN" altLang="en-US" sz="1600" b="0" kern="0" baseline="0" dirty="0">
                <a:solidFill>
                  <a:schemeClr val="tx1"/>
                </a:solidFill>
                <a:latin typeface="+mn-lt"/>
                <a:ea typeface="+mn-ea"/>
                <a:cs typeface="+mn-cs"/>
              </a:endParaRPr>
            </a:p>
          </p:txBody>
        </p:sp>
        <p:sp>
          <p:nvSpPr>
            <p:cNvPr id="33" name="Textbox">
              <a:extLst>
                <a:ext uri="{FF2B5EF4-FFF2-40B4-BE49-F238E27FC236}">
                  <a16:creationId xmlns:a16="http://schemas.microsoft.com/office/drawing/2014/main" id="{7F55653E-2FA1-48B1-AEBE-C2F1154223A4}"/>
                </a:ext>
              </a:extLst>
            </p:cNvPr>
            <p:cNvSpPr txBox="1">
              <a:spLocks/>
            </p:cNvSpPr>
            <p:nvPr userDrawn="1"/>
          </p:nvSpPr>
          <p:spPr>
            <a:xfrm>
              <a:off x="11992195" y="1785353"/>
              <a:ext cx="911479" cy="406265"/>
            </a:xfrm>
            <a:prstGeom prst="rect">
              <a:avLst/>
            </a:prstGeom>
            <a:noFill/>
          </p:spPr>
          <p:txBody>
            <a:bodyPr wrap="none" rtlCol="0" anchor="ctr">
              <a:noAutofit/>
            </a:bodyPr>
            <a:lstStyle/>
            <a:p>
              <a:pPr algn="r" rtl="0" eaLnBrk="0" fontAlgn="base" hangingPunct="0">
                <a:spcBef>
                  <a:spcPct val="50000"/>
                </a:spcBef>
                <a:spcAft>
                  <a:spcPct val="0"/>
                </a:spcAft>
              </a:pPr>
              <a:r>
                <a:rPr lang="en-US" altLang="zh-CN" sz="1600" b="0" kern="0" baseline="0" dirty="0">
                  <a:solidFill>
                    <a:schemeClr val="tx1"/>
                  </a:solidFill>
                  <a:latin typeface="+mn-lt"/>
                  <a:ea typeface="+mn-ea"/>
                  <a:cs typeface="+mn-cs"/>
                </a:rPr>
                <a:t>&lt;P&gt;</a:t>
              </a:r>
              <a:endParaRPr lang="zh-CN" altLang="en-US" sz="1600" b="0" kern="0" baseline="0" dirty="0">
                <a:solidFill>
                  <a:schemeClr val="tx1"/>
                </a:solidFill>
                <a:latin typeface="+mn-lt"/>
                <a:ea typeface="+mn-ea"/>
                <a:cs typeface="+mn-cs"/>
              </a:endParaRPr>
            </a:p>
          </p:txBody>
        </p:sp>
        <p:sp>
          <p:nvSpPr>
            <p:cNvPr id="31" name="Textbox" hidden="1">
              <a:extLst>
                <a:ext uri="{FF2B5EF4-FFF2-40B4-BE49-F238E27FC236}">
                  <a16:creationId xmlns:a16="http://schemas.microsoft.com/office/drawing/2014/main" id="{DD89CF33-A63F-4CC7-86FB-350BC2A58719}"/>
                </a:ext>
              </a:extLst>
            </p:cNvPr>
            <p:cNvSpPr txBox="1">
              <a:spLocks/>
            </p:cNvSpPr>
            <p:nvPr userDrawn="1"/>
          </p:nvSpPr>
          <p:spPr>
            <a:xfrm>
              <a:off x="7235825" y="1783080"/>
              <a:ext cx="2560009" cy="406265"/>
            </a:xfrm>
            <a:prstGeom prst="rect">
              <a:avLst/>
            </a:prstGeom>
            <a:noFill/>
            <a:extLst>
              <a:ext uri="{909E8E84-426E-40DD-AFC4-6F175D3DCCD1}">
                <a14:hiddenFill xmlns:a14="http://schemas.microsoft.com/office/drawing/2010/main">
                  <a:solidFill>
                    <a:schemeClr val="bg2">
                      <a:lumMod val="100000"/>
                    </a:schemeClr>
                  </a:solidFill>
                </a14:hiddenFill>
              </a:ext>
            </a:extLst>
          </p:spPr>
          <p:txBody>
            <a:bodyPr wrap="square" lIns="0" rIns="0" rtlCol="0" anchor="ctr">
              <a:noAutofit/>
            </a:bodyPr>
            <a:lstStyle/>
            <a:p>
              <a:pPr algn="l" defTabSz="7701375">
                <a:tabLst>
                  <a:tab pos="7848067" algn="l"/>
                </a:tabLst>
              </a:pPr>
              <a:r>
                <a:rPr lang="en-US" altLang="zh-CN" sz="1800" b="0" kern="0" baseline="0" dirty="0">
                  <a:solidFill>
                    <a:schemeClr val="tx1"/>
                  </a:solidFill>
                  <a:latin typeface="+mn-lt"/>
                  <a:ea typeface="+mn-ea"/>
                  <a:cs typeface="+mn-cs"/>
                </a:rPr>
                <a:t>&lt;</a:t>
              </a:r>
              <a:r>
                <a:rPr lang="en-US" altLang="zh-CN" sz="1600" b="0" kern="0" baseline="0" dirty="0">
                  <a:solidFill>
                    <a:schemeClr val="tx1"/>
                  </a:solidFill>
                  <a:latin typeface="+mn-lt"/>
                  <a:ea typeface="+mn-ea"/>
                  <a:cs typeface="+mn-cs"/>
                </a:rPr>
                <a:t>RESPONSIBLE</a:t>
              </a:r>
              <a:r>
                <a:rPr lang="en-US" altLang="zh-CN" sz="1800" b="0" kern="0" baseline="0" dirty="0">
                  <a:solidFill>
                    <a:schemeClr val="tx1"/>
                  </a:solidFill>
                  <a:latin typeface="+mn-lt"/>
                  <a:ea typeface="+mn-ea"/>
                  <a:cs typeface="+mn-cs"/>
                </a:rPr>
                <a:t>&gt;</a:t>
              </a:r>
              <a:r>
                <a:rPr lang="zh-CN" altLang="en-US" sz="1800" b="0" u="sng" kern="0" baseline="0" dirty="0">
                  <a:solidFill>
                    <a:schemeClr val="tx1"/>
                  </a:solidFill>
                  <a:latin typeface="+mn-lt"/>
                  <a:ea typeface="+mn-ea"/>
                  <a:cs typeface="+mn-cs"/>
                </a:rPr>
                <a:t>                                                                                                                        </a:t>
              </a:r>
            </a:p>
          </p:txBody>
        </p:sp>
        <p:sp>
          <p:nvSpPr>
            <p:cNvPr id="47" name="Textbox" hidden="1">
              <a:extLst>
                <a:ext uri="{FF2B5EF4-FFF2-40B4-BE49-F238E27FC236}">
                  <a16:creationId xmlns:a16="http://schemas.microsoft.com/office/drawing/2014/main" id="{924603A8-2C5D-4A93-AF24-30F0EDAFD549}"/>
                </a:ext>
              </a:extLst>
            </p:cNvPr>
            <p:cNvSpPr txBox="1">
              <a:spLocks/>
            </p:cNvSpPr>
            <p:nvPr userDrawn="1"/>
          </p:nvSpPr>
          <p:spPr>
            <a:xfrm>
              <a:off x="9727565" y="1783079"/>
              <a:ext cx="1280160" cy="402336"/>
            </a:xfrm>
            <a:prstGeom prst="rect">
              <a:avLst/>
            </a:prstGeom>
            <a:noFill/>
            <a:extLst>
              <a:ext uri="{909E8E84-426E-40DD-AFC4-6F175D3DCCD1}">
                <a14:hiddenFill xmlns:a14="http://schemas.microsoft.com/office/drawing/2010/main">
                  <a:solidFill>
                    <a:schemeClr val="bg2">
                      <a:lumMod val="100000"/>
                    </a:schemeClr>
                  </a:solidFill>
                </a14:hiddenFill>
              </a:ext>
            </a:extLst>
          </p:spPr>
          <p:txBody>
            <a:bodyPr wrap="square" lIns="0" rIns="0" rtlCol="0" anchor="ctr">
              <a:noAutofit/>
            </a:bodyPr>
            <a:lstStyle/>
            <a:p>
              <a:pPr algn="l" defTabSz="7701375">
                <a:tabLst>
                  <a:tab pos="7848067" algn="l"/>
                </a:tabLst>
              </a:pPr>
              <a:r>
                <a:rPr lang="en-US" altLang="zh-CN" sz="1600" b="0" u="none" kern="0" baseline="0" dirty="0">
                  <a:solidFill>
                    <a:schemeClr val="tx1"/>
                  </a:solidFill>
                  <a:latin typeface="+mn-lt"/>
                  <a:ea typeface="+mn-ea"/>
                  <a:cs typeface="+mn-cs"/>
                </a:rPr>
                <a:t>&lt;TIMESLOT&gt;</a:t>
              </a:r>
              <a:endParaRPr lang="zh-CN" altLang="en-US" sz="1600" b="0" u="none" kern="0" baseline="0" dirty="0">
                <a:solidFill>
                  <a:schemeClr val="tx1"/>
                </a:solidFill>
                <a:latin typeface="+mn-lt"/>
                <a:ea typeface="+mn-ea"/>
                <a:cs typeface="+mn-cs"/>
              </a:endParaRPr>
            </a:p>
          </p:txBody>
        </p:sp>
        <p:sp>
          <p:nvSpPr>
            <p:cNvPr id="48" name="Textbox" hidden="1">
              <a:extLst>
                <a:ext uri="{FF2B5EF4-FFF2-40B4-BE49-F238E27FC236}">
                  <a16:creationId xmlns:a16="http://schemas.microsoft.com/office/drawing/2014/main" id="{6A447B8A-8E2A-4E43-98F2-321F5DE4FCC1}"/>
                </a:ext>
              </a:extLst>
            </p:cNvPr>
            <p:cNvSpPr txBox="1">
              <a:spLocks/>
            </p:cNvSpPr>
            <p:nvPr userDrawn="1"/>
          </p:nvSpPr>
          <p:spPr>
            <a:xfrm>
              <a:off x="10970804" y="1783080"/>
              <a:ext cx="1370012" cy="406265"/>
            </a:xfrm>
            <a:prstGeom prst="rect">
              <a:avLst/>
            </a:prstGeom>
            <a:noFill/>
            <a:extLst>
              <a:ext uri="{909E8E84-426E-40DD-AFC4-6F175D3DCCD1}">
                <a14:hiddenFill xmlns:a14="http://schemas.microsoft.com/office/drawing/2010/main">
                  <a:solidFill>
                    <a:schemeClr val="bg2">
                      <a:lumMod val="100000"/>
                    </a:schemeClr>
                  </a:solidFill>
                </a14:hiddenFill>
              </a:ext>
            </a:extLst>
          </p:spPr>
          <p:txBody>
            <a:bodyPr wrap="square" lIns="0" rIns="0" rtlCol="0" anchor="ctr">
              <a:noAutofit/>
            </a:bodyPr>
            <a:lstStyle/>
            <a:p>
              <a:pPr algn="l" defTabSz="7701375">
                <a:tabLst>
                  <a:tab pos="7848067" algn="l"/>
                </a:tabLst>
              </a:pPr>
              <a:r>
                <a:rPr lang="en-US" altLang="zh-CN" sz="1600" b="0" kern="0" baseline="0" dirty="0">
                  <a:solidFill>
                    <a:schemeClr val="tx1"/>
                  </a:solidFill>
                  <a:latin typeface="+mn-lt"/>
                  <a:ea typeface="+mn-ea"/>
                  <a:cs typeface="+mn-cs"/>
                </a:rPr>
                <a:t>&lt;DURATION&gt;</a:t>
              </a:r>
              <a:r>
                <a:rPr lang="zh-CN" altLang="en-US" sz="1600" b="0" u="sng" kern="0" baseline="0" dirty="0">
                  <a:solidFill>
                    <a:schemeClr val="tx1"/>
                  </a:solidFill>
                  <a:latin typeface="+mn-lt"/>
                  <a:ea typeface="+mn-ea"/>
                  <a:cs typeface="+mn-cs"/>
                </a:rPr>
                <a:t>                                                                                                                        </a:t>
              </a:r>
            </a:p>
          </p:txBody>
        </p:sp>
      </p:grpSp>
      <p:grpSp>
        <p:nvGrpSpPr>
          <p:cNvPr id="3" name="SP Agenda Section Highlight" hidden="1">
            <a:extLst>
              <a:ext uri="{FF2B5EF4-FFF2-40B4-BE49-F238E27FC236}">
                <a16:creationId xmlns:a16="http://schemas.microsoft.com/office/drawing/2014/main" id="{0B4D9AA4-7AB4-49E9-AC19-C618FC31E255}"/>
              </a:ext>
            </a:extLst>
          </p:cNvPr>
          <p:cNvGrpSpPr/>
          <p:nvPr userDrawn="1"/>
        </p:nvGrpSpPr>
        <p:grpSpPr>
          <a:xfrm>
            <a:off x="560565" y="2212848"/>
            <a:ext cx="12349389" cy="409892"/>
            <a:chOff x="560565" y="2212848"/>
            <a:chExt cx="12349389" cy="409892"/>
          </a:xfrm>
        </p:grpSpPr>
        <p:sp>
          <p:nvSpPr>
            <p:cNvPr id="35" name="Textbox">
              <a:extLst>
                <a:ext uri="{FF2B5EF4-FFF2-40B4-BE49-F238E27FC236}">
                  <a16:creationId xmlns:a16="http://schemas.microsoft.com/office/drawing/2014/main" id="{C1A1B1DB-96EE-4410-94C1-6E9176B6BB57}"/>
                </a:ext>
              </a:extLst>
            </p:cNvPr>
            <p:cNvSpPr txBox="1">
              <a:spLocks/>
            </p:cNvSpPr>
            <p:nvPr userDrawn="1"/>
          </p:nvSpPr>
          <p:spPr>
            <a:xfrm>
              <a:off x="2023484" y="2216475"/>
              <a:ext cx="10334029" cy="406265"/>
            </a:xfrm>
            <a:prstGeom prst="rect">
              <a:avLst/>
            </a:prstGeom>
            <a:noFill/>
          </p:spPr>
          <p:txBody>
            <a:bodyPr wrap="square" lIns="0" rIns="0" rtlCol="0" anchor="ctr">
              <a:noAutofit/>
            </a:bodyPr>
            <a:lstStyle/>
            <a:p>
              <a:pPr algn="l" defTabSz="10263027">
                <a:tabLst>
                  <a:tab pos="10458512" algn="l"/>
                </a:tabLst>
              </a:pPr>
              <a:r>
                <a:rPr lang="en-US" altLang="zh-CN" sz="1600" b="1" kern="0" baseline="0" dirty="0">
                  <a:solidFill>
                    <a:schemeClr val="tx1"/>
                  </a:solidFill>
                  <a:latin typeface="+mn-lt"/>
                  <a:ea typeface="+mn-ea"/>
                  <a:cs typeface="+mn-cs"/>
                </a:rPr>
                <a:t>&lt;TEXT&gt;</a:t>
              </a:r>
              <a:endParaRPr lang="zh-CN" altLang="en-US" sz="1600" b="1" kern="0" baseline="0" dirty="0">
                <a:solidFill>
                  <a:schemeClr val="tx1"/>
                </a:solidFill>
                <a:latin typeface="+mn-lt"/>
                <a:ea typeface="+mn-ea"/>
                <a:cs typeface="+mn-cs"/>
              </a:endParaRPr>
            </a:p>
          </p:txBody>
        </p:sp>
        <p:sp>
          <p:nvSpPr>
            <p:cNvPr id="36" name="Textbox" descr="{&quot;templafy&quot;:{&quot;binding&quot;:&quot;Translations.SectionN&quot;,&quot;type&quot;:&quot;text&quot;}}&#10;" title="Translations.SectionN">
              <a:extLst>
                <a:ext uri="{FF2B5EF4-FFF2-40B4-BE49-F238E27FC236}">
                  <a16:creationId xmlns:a16="http://schemas.microsoft.com/office/drawing/2014/main" id="{6E61EAA7-77E0-41DD-8D39-93D4A0449867}"/>
                </a:ext>
              </a:extLst>
            </p:cNvPr>
            <p:cNvSpPr txBox="1">
              <a:spLocks/>
            </p:cNvSpPr>
            <p:nvPr userDrawn="1"/>
          </p:nvSpPr>
          <p:spPr>
            <a:xfrm>
              <a:off x="560565" y="2216475"/>
              <a:ext cx="1177816" cy="406265"/>
            </a:xfrm>
            <a:prstGeom prst="rect">
              <a:avLst/>
            </a:prstGeom>
            <a:noFill/>
          </p:spPr>
          <p:txBody>
            <a:bodyPr wrap="none" lIns="0" rIns="0" rtlCol="0" anchor="ctr">
              <a:noAutofit/>
            </a:bodyPr>
            <a:lstStyle/>
            <a:p>
              <a:pPr algn="l"/>
              <a:r>
                <a:rPr lang="en-US" altLang="zh-CN" sz="1600" b="0" kern="0" baseline="0" dirty="0">
                  <a:solidFill>
                    <a:schemeClr val="tx1"/>
                  </a:solidFill>
                  <a:latin typeface="+mn-lt"/>
                  <a:ea typeface="+mn-ea"/>
                  <a:cs typeface="+mn-cs"/>
                </a:rPr>
                <a:t>Section &lt;N&gt;</a:t>
              </a:r>
              <a:endParaRPr lang="zh-CN" altLang="en-US" sz="1600" b="0" kern="0" baseline="0" dirty="0">
                <a:solidFill>
                  <a:schemeClr val="tx1"/>
                </a:solidFill>
                <a:latin typeface="+mn-lt"/>
                <a:ea typeface="+mn-ea"/>
                <a:cs typeface="+mn-cs"/>
              </a:endParaRPr>
            </a:p>
          </p:txBody>
        </p:sp>
        <p:sp>
          <p:nvSpPr>
            <p:cNvPr id="37" name="Textbox">
              <a:extLst>
                <a:ext uri="{FF2B5EF4-FFF2-40B4-BE49-F238E27FC236}">
                  <a16:creationId xmlns:a16="http://schemas.microsoft.com/office/drawing/2014/main" id="{44E334E1-D8DB-4F0C-9630-3A289A86EF14}"/>
                </a:ext>
              </a:extLst>
            </p:cNvPr>
            <p:cNvSpPr txBox="1">
              <a:spLocks/>
            </p:cNvSpPr>
            <p:nvPr userDrawn="1"/>
          </p:nvSpPr>
          <p:spPr>
            <a:xfrm>
              <a:off x="11998475" y="2216475"/>
              <a:ext cx="911479" cy="406265"/>
            </a:xfrm>
            <a:prstGeom prst="rect">
              <a:avLst/>
            </a:prstGeom>
            <a:noFill/>
          </p:spPr>
          <p:txBody>
            <a:bodyPr wrap="none" rtlCol="0" anchor="ctr">
              <a:noAutofit/>
            </a:bodyPr>
            <a:lstStyle/>
            <a:p>
              <a:pPr algn="r" rtl="0" eaLnBrk="0" fontAlgn="base" hangingPunct="0">
                <a:spcBef>
                  <a:spcPct val="50000"/>
                </a:spcBef>
                <a:spcAft>
                  <a:spcPct val="0"/>
                </a:spcAft>
              </a:pPr>
              <a:r>
                <a:rPr lang="en-US" altLang="zh-CN" sz="1600" b="0" kern="0" baseline="0" dirty="0">
                  <a:solidFill>
                    <a:schemeClr val="tx1"/>
                  </a:solidFill>
                  <a:latin typeface="+mn-lt"/>
                  <a:ea typeface="+mn-ea"/>
                  <a:cs typeface="+mn-cs"/>
                </a:rPr>
                <a:t>&lt;P&gt;</a:t>
              </a:r>
              <a:endParaRPr lang="zh-CN" altLang="en-US" sz="1600" b="0" kern="0" baseline="0" dirty="0">
                <a:solidFill>
                  <a:schemeClr val="tx1"/>
                </a:solidFill>
                <a:latin typeface="+mn-lt"/>
                <a:ea typeface="+mn-ea"/>
                <a:cs typeface="+mn-cs"/>
              </a:endParaRPr>
            </a:p>
          </p:txBody>
        </p:sp>
        <p:sp>
          <p:nvSpPr>
            <p:cNvPr id="52" name="Textbox" hidden="1">
              <a:extLst>
                <a:ext uri="{FF2B5EF4-FFF2-40B4-BE49-F238E27FC236}">
                  <a16:creationId xmlns:a16="http://schemas.microsoft.com/office/drawing/2014/main" id="{A1745BD1-CD6B-4F15-AFE0-3C5CBF4D7243}"/>
                </a:ext>
              </a:extLst>
            </p:cNvPr>
            <p:cNvSpPr txBox="1">
              <a:spLocks/>
            </p:cNvSpPr>
            <p:nvPr userDrawn="1"/>
          </p:nvSpPr>
          <p:spPr>
            <a:xfrm>
              <a:off x="7235825" y="2212848"/>
              <a:ext cx="2560009" cy="406265"/>
            </a:xfrm>
            <a:prstGeom prst="rect">
              <a:avLst/>
            </a:prstGeom>
            <a:noFill/>
            <a:extLst>
              <a:ext uri="{909E8E84-426E-40DD-AFC4-6F175D3DCCD1}">
                <a14:hiddenFill xmlns:a14="http://schemas.microsoft.com/office/drawing/2010/main">
                  <a:solidFill>
                    <a:schemeClr val="bg2">
                      <a:lumMod val="100000"/>
                    </a:schemeClr>
                  </a:solidFill>
                </a14:hiddenFill>
              </a:ext>
            </a:extLst>
          </p:spPr>
          <p:txBody>
            <a:bodyPr wrap="square" lIns="0" rIns="0" rtlCol="0" anchor="ctr">
              <a:noAutofit/>
            </a:bodyPr>
            <a:lstStyle/>
            <a:p>
              <a:pPr algn="l" defTabSz="7701375">
                <a:tabLst>
                  <a:tab pos="7848067" algn="l"/>
                </a:tabLst>
              </a:pPr>
              <a:r>
                <a:rPr lang="en-US" altLang="zh-CN" sz="1800" b="0" kern="0" baseline="0" dirty="0">
                  <a:solidFill>
                    <a:schemeClr val="tx1"/>
                  </a:solidFill>
                  <a:latin typeface="+mn-lt"/>
                  <a:ea typeface="+mn-ea"/>
                  <a:cs typeface="+mn-cs"/>
                </a:rPr>
                <a:t>&lt;</a:t>
              </a:r>
              <a:r>
                <a:rPr lang="en-US" altLang="zh-CN" sz="1600" b="0" kern="0" baseline="0" dirty="0">
                  <a:solidFill>
                    <a:schemeClr val="tx1"/>
                  </a:solidFill>
                  <a:latin typeface="+mn-lt"/>
                  <a:ea typeface="+mn-ea"/>
                  <a:cs typeface="+mn-cs"/>
                </a:rPr>
                <a:t>RESPONSIBLE</a:t>
              </a:r>
              <a:r>
                <a:rPr lang="en-US" altLang="zh-CN" sz="1800" b="0" kern="0" baseline="0" dirty="0">
                  <a:solidFill>
                    <a:schemeClr val="tx1"/>
                  </a:solidFill>
                  <a:latin typeface="+mn-lt"/>
                  <a:ea typeface="+mn-ea"/>
                  <a:cs typeface="+mn-cs"/>
                </a:rPr>
                <a:t>&gt;</a:t>
              </a:r>
              <a:r>
                <a:rPr lang="zh-CN" altLang="en-US" sz="1800" b="0" u="sng" kern="0" baseline="0" dirty="0">
                  <a:solidFill>
                    <a:schemeClr val="tx1"/>
                  </a:solidFill>
                  <a:latin typeface="+mn-lt"/>
                  <a:ea typeface="+mn-ea"/>
                  <a:cs typeface="+mn-cs"/>
                </a:rPr>
                <a:t>                                                                                                                        </a:t>
              </a:r>
            </a:p>
          </p:txBody>
        </p:sp>
        <p:sp>
          <p:nvSpPr>
            <p:cNvPr id="53" name="Textbox" hidden="1">
              <a:extLst>
                <a:ext uri="{FF2B5EF4-FFF2-40B4-BE49-F238E27FC236}">
                  <a16:creationId xmlns:a16="http://schemas.microsoft.com/office/drawing/2014/main" id="{890E4083-D349-470F-9D0A-68B829A2D071}"/>
                </a:ext>
              </a:extLst>
            </p:cNvPr>
            <p:cNvSpPr txBox="1">
              <a:spLocks/>
            </p:cNvSpPr>
            <p:nvPr userDrawn="1"/>
          </p:nvSpPr>
          <p:spPr>
            <a:xfrm>
              <a:off x="9727565" y="2212848"/>
              <a:ext cx="1280160" cy="402336"/>
            </a:xfrm>
            <a:prstGeom prst="rect">
              <a:avLst/>
            </a:prstGeom>
            <a:noFill/>
            <a:extLst>
              <a:ext uri="{909E8E84-426E-40DD-AFC4-6F175D3DCCD1}">
                <a14:hiddenFill xmlns:a14="http://schemas.microsoft.com/office/drawing/2010/main">
                  <a:solidFill>
                    <a:schemeClr val="bg2">
                      <a:lumMod val="100000"/>
                    </a:schemeClr>
                  </a:solidFill>
                </a14:hiddenFill>
              </a:ext>
            </a:extLst>
          </p:spPr>
          <p:txBody>
            <a:bodyPr wrap="square" lIns="0" rIns="0" rtlCol="0" anchor="ctr">
              <a:noAutofit/>
            </a:bodyPr>
            <a:lstStyle/>
            <a:p>
              <a:pPr algn="l" defTabSz="7701375">
                <a:tabLst>
                  <a:tab pos="7848067" algn="l"/>
                </a:tabLst>
              </a:pPr>
              <a:r>
                <a:rPr lang="en-US" altLang="zh-CN" sz="1600" b="0" u="none" kern="0" baseline="0" dirty="0">
                  <a:solidFill>
                    <a:schemeClr val="tx1"/>
                  </a:solidFill>
                  <a:latin typeface="+mn-lt"/>
                  <a:ea typeface="+mn-ea"/>
                  <a:cs typeface="+mn-cs"/>
                </a:rPr>
                <a:t>&lt;TIMESLOT&gt;</a:t>
              </a:r>
              <a:endParaRPr lang="zh-CN" altLang="en-US" sz="1600" b="0" u="none" kern="0" baseline="0" dirty="0">
                <a:solidFill>
                  <a:schemeClr val="tx1"/>
                </a:solidFill>
                <a:latin typeface="+mn-lt"/>
                <a:ea typeface="+mn-ea"/>
                <a:cs typeface="+mn-cs"/>
              </a:endParaRPr>
            </a:p>
          </p:txBody>
        </p:sp>
        <p:sp>
          <p:nvSpPr>
            <p:cNvPr id="54" name="Textbox" hidden="1">
              <a:extLst>
                <a:ext uri="{FF2B5EF4-FFF2-40B4-BE49-F238E27FC236}">
                  <a16:creationId xmlns:a16="http://schemas.microsoft.com/office/drawing/2014/main" id="{CA494DE3-AF11-485D-944D-5DE4B986A776}"/>
                </a:ext>
              </a:extLst>
            </p:cNvPr>
            <p:cNvSpPr txBox="1">
              <a:spLocks/>
            </p:cNvSpPr>
            <p:nvPr userDrawn="1"/>
          </p:nvSpPr>
          <p:spPr>
            <a:xfrm>
              <a:off x="10970804" y="2212848"/>
              <a:ext cx="1370012" cy="406265"/>
            </a:xfrm>
            <a:prstGeom prst="rect">
              <a:avLst/>
            </a:prstGeom>
            <a:noFill/>
            <a:extLst>
              <a:ext uri="{909E8E84-426E-40DD-AFC4-6F175D3DCCD1}">
                <a14:hiddenFill xmlns:a14="http://schemas.microsoft.com/office/drawing/2010/main">
                  <a:solidFill>
                    <a:schemeClr val="bg2">
                      <a:lumMod val="100000"/>
                    </a:schemeClr>
                  </a:solidFill>
                </a14:hiddenFill>
              </a:ext>
            </a:extLst>
          </p:spPr>
          <p:txBody>
            <a:bodyPr wrap="square" lIns="0" rIns="0" rtlCol="0" anchor="ctr">
              <a:noAutofit/>
            </a:bodyPr>
            <a:lstStyle/>
            <a:p>
              <a:pPr algn="l" defTabSz="7701375">
                <a:tabLst>
                  <a:tab pos="7848067" algn="l"/>
                </a:tabLst>
              </a:pPr>
              <a:r>
                <a:rPr lang="en-US" altLang="zh-CN" sz="1600" b="0" kern="0" baseline="0" dirty="0">
                  <a:solidFill>
                    <a:schemeClr val="tx1"/>
                  </a:solidFill>
                  <a:latin typeface="+mn-lt"/>
                  <a:ea typeface="+mn-ea"/>
                  <a:cs typeface="+mn-cs"/>
                </a:rPr>
                <a:t>&lt;DURATION&gt;</a:t>
              </a:r>
              <a:r>
                <a:rPr lang="zh-CN" altLang="en-US" sz="1600" b="0" u="sng" kern="0" baseline="0" dirty="0">
                  <a:solidFill>
                    <a:schemeClr val="tx1"/>
                  </a:solidFill>
                  <a:latin typeface="+mn-lt"/>
                  <a:ea typeface="+mn-ea"/>
                  <a:cs typeface="+mn-cs"/>
                </a:rPr>
                <a:t>                                                                                                                        </a:t>
              </a:r>
            </a:p>
          </p:txBody>
        </p:sp>
      </p:grpSp>
      <p:grpSp>
        <p:nvGrpSpPr>
          <p:cNvPr id="4" name="SP Agenda Subsection" hidden="1">
            <a:extLst>
              <a:ext uri="{FF2B5EF4-FFF2-40B4-BE49-F238E27FC236}">
                <a16:creationId xmlns:a16="http://schemas.microsoft.com/office/drawing/2014/main" id="{9875B202-C383-4D34-8A3D-7FDB340D19FA}"/>
              </a:ext>
            </a:extLst>
          </p:cNvPr>
          <p:cNvGrpSpPr/>
          <p:nvPr userDrawn="1"/>
        </p:nvGrpSpPr>
        <p:grpSpPr>
          <a:xfrm>
            <a:off x="2023484" y="2647350"/>
            <a:ext cx="10882734" cy="410675"/>
            <a:chOff x="2023484" y="2647350"/>
            <a:chExt cx="10882734" cy="410675"/>
          </a:xfrm>
        </p:grpSpPr>
        <p:sp>
          <p:nvSpPr>
            <p:cNvPr id="39" name="Textbox">
              <a:extLst>
                <a:ext uri="{FF2B5EF4-FFF2-40B4-BE49-F238E27FC236}">
                  <a16:creationId xmlns:a16="http://schemas.microsoft.com/office/drawing/2014/main" id="{29593D67-1F41-4444-BA53-69E96F8A20CC}"/>
                </a:ext>
              </a:extLst>
            </p:cNvPr>
            <p:cNvSpPr txBox="1">
              <a:spLocks/>
            </p:cNvSpPr>
            <p:nvPr userDrawn="1"/>
          </p:nvSpPr>
          <p:spPr>
            <a:xfrm>
              <a:off x="3413151" y="2647350"/>
              <a:ext cx="8952457" cy="406265"/>
            </a:xfrm>
            <a:prstGeom prst="rect">
              <a:avLst/>
            </a:prstGeom>
            <a:noFill/>
          </p:spPr>
          <p:txBody>
            <a:bodyPr wrap="square" rtlCol="0" anchor="ctr">
              <a:noAutofit/>
            </a:bodyPr>
            <a:lstStyle/>
            <a:p>
              <a:pPr algn="l" defTabSz="10263027">
                <a:tabLst>
                  <a:tab pos="10458512" algn="l"/>
                </a:tabLst>
              </a:pPr>
              <a:r>
                <a:rPr lang="en-US" altLang="zh-CN" sz="1600" b="0" kern="0" baseline="0" dirty="0">
                  <a:solidFill>
                    <a:schemeClr val="tx1"/>
                  </a:solidFill>
                  <a:latin typeface="+mn-lt"/>
                  <a:ea typeface="+mn-ea"/>
                  <a:cs typeface="+mn-cs"/>
                </a:rPr>
                <a:t>&lt;TEXT&gt;</a:t>
              </a:r>
              <a:endParaRPr lang="zh-CN" altLang="en-US" sz="1600" b="0" kern="0" baseline="0" dirty="0">
                <a:solidFill>
                  <a:schemeClr val="tx1"/>
                </a:solidFill>
                <a:latin typeface="+mn-lt"/>
                <a:ea typeface="+mn-ea"/>
                <a:cs typeface="+mn-cs"/>
              </a:endParaRPr>
            </a:p>
          </p:txBody>
        </p:sp>
        <p:sp>
          <p:nvSpPr>
            <p:cNvPr id="40" name="Textbox" descr="{&quot;templafy&quot;:{&quot;binding&quot;:&quot;Translations.SectionN&quot;,&quot;type&quot;:&quot;text&quot;}}&#10;" title="Translations.SectionN">
              <a:extLst>
                <a:ext uri="{FF2B5EF4-FFF2-40B4-BE49-F238E27FC236}">
                  <a16:creationId xmlns:a16="http://schemas.microsoft.com/office/drawing/2014/main" id="{CDB878F9-2573-49C2-AACB-E6D45E21A042}"/>
                </a:ext>
              </a:extLst>
            </p:cNvPr>
            <p:cNvSpPr txBox="1">
              <a:spLocks/>
            </p:cNvSpPr>
            <p:nvPr userDrawn="1"/>
          </p:nvSpPr>
          <p:spPr>
            <a:xfrm>
              <a:off x="2023484" y="2647350"/>
              <a:ext cx="1020352" cy="406265"/>
            </a:xfrm>
            <a:prstGeom prst="rect">
              <a:avLst/>
            </a:prstGeom>
            <a:noFill/>
          </p:spPr>
          <p:txBody>
            <a:bodyPr wrap="none" lIns="0" rIns="0" rtlCol="0" anchor="ctr">
              <a:noAutofit/>
            </a:bodyPr>
            <a:lstStyle/>
            <a:p>
              <a:pPr algn="l"/>
              <a:r>
                <a:rPr lang="en-US" altLang="zh-CN" sz="1600" b="0" kern="0" baseline="0" dirty="0">
                  <a:solidFill>
                    <a:schemeClr val="tx1"/>
                  </a:solidFill>
                  <a:latin typeface="+mn-lt"/>
                  <a:ea typeface="+mn-ea"/>
                  <a:cs typeface="+mn-cs"/>
                </a:rPr>
                <a:t>Section &lt;N&gt;</a:t>
              </a:r>
              <a:endParaRPr lang="zh-CN" altLang="en-US" sz="1600" b="0" kern="0" baseline="0" dirty="0">
                <a:solidFill>
                  <a:schemeClr val="tx1"/>
                </a:solidFill>
                <a:latin typeface="+mn-lt"/>
                <a:ea typeface="+mn-ea"/>
                <a:cs typeface="+mn-cs"/>
              </a:endParaRPr>
            </a:p>
          </p:txBody>
        </p:sp>
        <p:sp>
          <p:nvSpPr>
            <p:cNvPr id="41" name="Textbox">
              <a:extLst>
                <a:ext uri="{FF2B5EF4-FFF2-40B4-BE49-F238E27FC236}">
                  <a16:creationId xmlns:a16="http://schemas.microsoft.com/office/drawing/2014/main" id="{5DDCC432-1AE5-4FE0-92C5-B986B36464A5}"/>
                </a:ext>
              </a:extLst>
            </p:cNvPr>
            <p:cNvSpPr txBox="1">
              <a:spLocks/>
            </p:cNvSpPr>
            <p:nvPr userDrawn="1"/>
          </p:nvSpPr>
          <p:spPr>
            <a:xfrm>
              <a:off x="12116596" y="2647350"/>
              <a:ext cx="789622" cy="406265"/>
            </a:xfrm>
            <a:prstGeom prst="rect">
              <a:avLst/>
            </a:prstGeom>
            <a:noFill/>
          </p:spPr>
          <p:txBody>
            <a:bodyPr wrap="none" rtlCol="0" anchor="ctr">
              <a:noAutofit/>
            </a:bodyPr>
            <a:lstStyle/>
            <a:p>
              <a:pPr algn="r" rtl="0" eaLnBrk="0" fontAlgn="base" hangingPunct="0">
                <a:spcBef>
                  <a:spcPct val="50000"/>
                </a:spcBef>
                <a:spcAft>
                  <a:spcPct val="0"/>
                </a:spcAft>
              </a:pPr>
              <a:r>
                <a:rPr lang="en-US" altLang="zh-CN" sz="1600" b="0" kern="0" baseline="0" dirty="0">
                  <a:solidFill>
                    <a:schemeClr val="tx1"/>
                  </a:solidFill>
                  <a:latin typeface="+mn-lt"/>
                  <a:ea typeface="+mn-ea"/>
                  <a:cs typeface="+mn-cs"/>
                </a:rPr>
                <a:t>&lt;P&gt;</a:t>
              </a:r>
              <a:endParaRPr lang="zh-CN" altLang="en-US" sz="1600" b="0" kern="0" baseline="0" dirty="0">
                <a:solidFill>
                  <a:schemeClr val="tx1"/>
                </a:solidFill>
                <a:latin typeface="+mn-lt"/>
                <a:ea typeface="+mn-ea"/>
                <a:cs typeface="+mn-cs"/>
              </a:endParaRPr>
            </a:p>
          </p:txBody>
        </p:sp>
        <p:sp>
          <p:nvSpPr>
            <p:cNvPr id="55" name="Textbox" hidden="1">
              <a:extLst>
                <a:ext uri="{FF2B5EF4-FFF2-40B4-BE49-F238E27FC236}">
                  <a16:creationId xmlns:a16="http://schemas.microsoft.com/office/drawing/2014/main" id="{0C29B8D4-77CF-43C4-82B2-238003C20D12}"/>
                </a:ext>
              </a:extLst>
            </p:cNvPr>
            <p:cNvSpPr txBox="1">
              <a:spLocks/>
            </p:cNvSpPr>
            <p:nvPr userDrawn="1"/>
          </p:nvSpPr>
          <p:spPr>
            <a:xfrm>
              <a:off x="7235825" y="2651760"/>
              <a:ext cx="2560009" cy="406265"/>
            </a:xfrm>
            <a:prstGeom prst="rect">
              <a:avLst/>
            </a:prstGeom>
            <a:noFill/>
            <a:extLst>
              <a:ext uri="{909E8E84-426E-40DD-AFC4-6F175D3DCCD1}">
                <a14:hiddenFill xmlns:a14="http://schemas.microsoft.com/office/drawing/2010/main">
                  <a:solidFill>
                    <a:schemeClr val="bg2">
                      <a:lumMod val="100000"/>
                    </a:schemeClr>
                  </a:solidFill>
                </a14:hiddenFill>
              </a:ext>
            </a:extLst>
          </p:spPr>
          <p:txBody>
            <a:bodyPr wrap="square" lIns="0" rIns="0" rtlCol="0" anchor="ctr">
              <a:noAutofit/>
            </a:bodyPr>
            <a:lstStyle/>
            <a:p>
              <a:pPr algn="l" defTabSz="7701375">
                <a:tabLst>
                  <a:tab pos="7848067" algn="l"/>
                </a:tabLst>
              </a:pPr>
              <a:r>
                <a:rPr lang="en-US" altLang="zh-CN" sz="1800" b="0" kern="0" baseline="0" dirty="0">
                  <a:solidFill>
                    <a:schemeClr val="tx1"/>
                  </a:solidFill>
                  <a:latin typeface="+mn-lt"/>
                  <a:ea typeface="+mn-ea"/>
                  <a:cs typeface="+mn-cs"/>
                </a:rPr>
                <a:t>&lt;</a:t>
              </a:r>
              <a:r>
                <a:rPr lang="en-US" altLang="zh-CN" sz="1600" b="0" kern="0" baseline="0" dirty="0">
                  <a:solidFill>
                    <a:schemeClr val="tx1"/>
                  </a:solidFill>
                  <a:latin typeface="+mn-lt"/>
                  <a:ea typeface="+mn-ea"/>
                  <a:cs typeface="+mn-cs"/>
                </a:rPr>
                <a:t>RESPONSIBLE</a:t>
              </a:r>
              <a:r>
                <a:rPr lang="en-US" altLang="zh-CN" sz="1800" b="0" kern="0" baseline="0" dirty="0">
                  <a:solidFill>
                    <a:schemeClr val="tx1"/>
                  </a:solidFill>
                  <a:latin typeface="+mn-lt"/>
                  <a:ea typeface="+mn-ea"/>
                  <a:cs typeface="+mn-cs"/>
                </a:rPr>
                <a:t>&gt;</a:t>
              </a:r>
              <a:r>
                <a:rPr lang="zh-CN" altLang="en-US" sz="1800" b="0" u="sng" kern="0" baseline="0" dirty="0">
                  <a:solidFill>
                    <a:schemeClr val="tx1"/>
                  </a:solidFill>
                  <a:latin typeface="+mn-lt"/>
                  <a:ea typeface="+mn-ea"/>
                  <a:cs typeface="+mn-cs"/>
                </a:rPr>
                <a:t>                                                                                                                        </a:t>
              </a:r>
            </a:p>
          </p:txBody>
        </p:sp>
        <p:sp>
          <p:nvSpPr>
            <p:cNvPr id="56" name="Textbox" hidden="1">
              <a:extLst>
                <a:ext uri="{FF2B5EF4-FFF2-40B4-BE49-F238E27FC236}">
                  <a16:creationId xmlns:a16="http://schemas.microsoft.com/office/drawing/2014/main" id="{E47EA371-A251-42B2-93BF-AF31DFFB9E21}"/>
                </a:ext>
              </a:extLst>
            </p:cNvPr>
            <p:cNvSpPr txBox="1">
              <a:spLocks/>
            </p:cNvSpPr>
            <p:nvPr userDrawn="1"/>
          </p:nvSpPr>
          <p:spPr>
            <a:xfrm>
              <a:off x="9727565" y="2651760"/>
              <a:ext cx="1280160" cy="402336"/>
            </a:xfrm>
            <a:prstGeom prst="rect">
              <a:avLst/>
            </a:prstGeom>
            <a:noFill/>
            <a:extLst>
              <a:ext uri="{909E8E84-426E-40DD-AFC4-6F175D3DCCD1}">
                <a14:hiddenFill xmlns:a14="http://schemas.microsoft.com/office/drawing/2010/main">
                  <a:solidFill>
                    <a:schemeClr val="bg2">
                      <a:lumMod val="100000"/>
                    </a:schemeClr>
                  </a:solidFill>
                </a14:hiddenFill>
              </a:ext>
            </a:extLst>
          </p:spPr>
          <p:txBody>
            <a:bodyPr wrap="square" lIns="0" rIns="0" rtlCol="0" anchor="ctr">
              <a:noAutofit/>
            </a:bodyPr>
            <a:lstStyle/>
            <a:p>
              <a:pPr algn="l" defTabSz="7701375">
                <a:tabLst>
                  <a:tab pos="7848067" algn="l"/>
                </a:tabLst>
              </a:pPr>
              <a:r>
                <a:rPr lang="en-US" altLang="zh-CN" sz="1600" b="0" u="none" kern="0" baseline="0" dirty="0">
                  <a:solidFill>
                    <a:schemeClr val="tx1"/>
                  </a:solidFill>
                  <a:latin typeface="+mn-lt"/>
                  <a:ea typeface="+mn-ea"/>
                  <a:cs typeface="+mn-cs"/>
                </a:rPr>
                <a:t>&lt;TIMESLOT&gt;</a:t>
              </a:r>
              <a:endParaRPr lang="zh-CN" altLang="en-US" sz="1600" b="0" u="none" kern="0" baseline="0" dirty="0">
                <a:solidFill>
                  <a:schemeClr val="tx1"/>
                </a:solidFill>
                <a:latin typeface="+mn-lt"/>
                <a:ea typeface="+mn-ea"/>
                <a:cs typeface="+mn-cs"/>
              </a:endParaRPr>
            </a:p>
          </p:txBody>
        </p:sp>
        <p:sp>
          <p:nvSpPr>
            <p:cNvPr id="57" name="Textbox" hidden="1">
              <a:extLst>
                <a:ext uri="{FF2B5EF4-FFF2-40B4-BE49-F238E27FC236}">
                  <a16:creationId xmlns:a16="http://schemas.microsoft.com/office/drawing/2014/main" id="{81B554DE-1ECB-4843-9633-46E0CE1681EF}"/>
                </a:ext>
              </a:extLst>
            </p:cNvPr>
            <p:cNvSpPr txBox="1">
              <a:spLocks/>
            </p:cNvSpPr>
            <p:nvPr userDrawn="1"/>
          </p:nvSpPr>
          <p:spPr>
            <a:xfrm>
              <a:off x="10970804" y="2651760"/>
              <a:ext cx="1370012" cy="406265"/>
            </a:xfrm>
            <a:prstGeom prst="rect">
              <a:avLst/>
            </a:prstGeom>
            <a:noFill/>
            <a:extLst>
              <a:ext uri="{909E8E84-426E-40DD-AFC4-6F175D3DCCD1}">
                <a14:hiddenFill xmlns:a14="http://schemas.microsoft.com/office/drawing/2010/main">
                  <a:solidFill>
                    <a:schemeClr val="bg2">
                      <a:lumMod val="100000"/>
                    </a:schemeClr>
                  </a:solidFill>
                </a14:hiddenFill>
              </a:ext>
            </a:extLst>
          </p:spPr>
          <p:txBody>
            <a:bodyPr wrap="square" lIns="0" rIns="0" rtlCol="0" anchor="ctr">
              <a:noAutofit/>
            </a:bodyPr>
            <a:lstStyle/>
            <a:p>
              <a:pPr algn="l" defTabSz="7701375">
                <a:tabLst>
                  <a:tab pos="7848067" algn="l"/>
                </a:tabLst>
              </a:pPr>
              <a:r>
                <a:rPr lang="en-US" altLang="zh-CN" sz="1600" b="0" kern="0" baseline="0" dirty="0">
                  <a:solidFill>
                    <a:schemeClr val="tx1"/>
                  </a:solidFill>
                  <a:latin typeface="+mn-lt"/>
                  <a:ea typeface="+mn-ea"/>
                  <a:cs typeface="+mn-cs"/>
                </a:rPr>
                <a:t>&lt;DURATION&gt;</a:t>
              </a:r>
              <a:r>
                <a:rPr lang="zh-CN" altLang="en-US" sz="1600" b="0" u="sng" kern="0" baseline="0" dirty="0">
                  <a:solidFill>
                    <a:schemeClr val="tx1"/>
                  </a:solidFill>
                  <a:latin typeface="+mn-lt"/>
                  <a:ea typeface="+mn-ea"/>
                  <a:cs typeface="+mn-cs"/>
                </a:rPr>
                <a:t>                                                                                                                        </a:t>
              </a:r>
            </a:p>
          </p:txBody>
        </p:sp>
      </p:grpSp>
      <p:grpSp>
        <p:nvGrpSpPr>
          <p:cNvPr id="5" name="SP Agenda Subsection Highlight" hidden="1">
            <a:extLst>
              <a:ext uri="{FF2B5EF4-FFF2-40B4-BE49-F238E27FC236}">
                <a16:creationId xmlns:a16="http://schemas.microsoft.com/office/drawing/2014/main" id="{299044EB-303F-4AE1-A1F2-2021BC869EAE}"/>
              </a:ext>
            </a:extLst>
          </p:cNvPr>
          <p:cNvGrpSpPr/>
          <p:nvPr userDrawn="1"/>
        </p:nvGrpSpPr>
        <p:grpSpPr>
          <a:xfrm>
            <a:off x="2023484" y="3081528"/>
            <a:ext cx="10883111" cy="406562"/>
            <a:chOff x="2023484" y="3081528"/>
            <a:chExt cx="10883111" cy="406562"/>
          </a:xfrm>
        </p:grpSpPr>
        <p:sp>
          <p:nvSpPr>
            <p:cNvPr id="43" name="Textbox">
              <a:extLst>
                <a:ext uri="{FF2B5EF4-FFF2-40B4-BE49-F238E27FC236}">
                  <a16:creationId xmlns:a16="http://schemas.microsoft.com/office/drawing/2014/main" id="{E88CA4A6-CD9B-4A4F-B51E-330CCBCD17A6}"/>
                </a:ext>
              </a:extLst>
            </p:cNvPr>
            <p:cNvSpPr txBox="1">
              <a:spLocks/>
            </p:cNvSpPr>
            <p:nvPr userDrawn="1"/>
          </p:nvSpPr>
          <p:spPr>
            <a:xfrm>
              <a:off x="3413151" y="3081825"/>
              <a:ext cx="8952456" cy="406265"/>
            </a:xfrm>
            <a:prstGeom prst="rect">
              <a:avLst/>
            </a:prstGeom>
            <a:noFill/>
          </p:spPr>
          <p:txBody>
            <a:bodyPr wrap="square" rtlCol="0" anchor="ctr">
              <a:noAutofit/>
            </a:bodyPr>
            <a:lstStyle/>
            <a:p>
              <a:pPr algn="l" defTabSz="10263027">
                <a:tabLst>
                  <a:tab pos="10458512" algn="l"/>
                </a:tabLst>
              </a:pPr>
              <a:r>
                <a:rPr lang="en-US" altLang="zh-CN" sz="1600" b="1" kern="0" baseline="0" dirty="0">
                  <a:solidFill>
                    <a:schemeClr val="tx1"/>
                  </a:solidFill>
                  <a:latin typeface="+mn-lt"/>
                  <a:ea typeface="+mn-ea"/>
                  <a:cs typeface="+mn-cs"/>
                </a:rPr>
                <a:t>&lt;TEXT&gt;</a:t>
              </a:r>
              <a:endParaRPr lang="zh-CN" altLang="en-US" sz="1600" b="1" kern="0" baseline="0" dirty="0">
                <a:solidFill>
                  <a:schemeClr val="tx1"/>
                </a:solidFill>
                <a:latin typeface="+mn-lt"/>
                <a:ea typeface="+mn-ea"/>
                <a:cs typeface="+mn-cs"/>
              </a:endParaRPr>
            </a:p>
          </p:txBody>
        </p:sp>
        <p:sp>
          <p:nvSpPr>
            <p:cNvPr id="44" name="Textbox" descr="{&quot;templafy&quot;:{&quot;binding&quot;:&quot;Translations.SectionN&quot;,&quot;type&quot;:&quot;text&quot;}}&#10;" title="Translations.SectionN">
              <a:extLst>
                <a:ext uri="{FF2B5EF4-FFF2-40B4-BE49-F238E27FC236}">
                  <a16:creationId xmlns:a16="http://schemas.microsoft.com/office/drawing/2014/main" id="{53AAB90B-A6E7-47CF-9660-65B383640894}"/>
                </a:ext>
              </a:extLst>
            </p:cNvPr>
            <p:cNvSpPr txBox="1">
              <a:spLocks/>
            </p:cNvSpPr>
            <p:nvPr userDrawn="1"/>
          </p:nvSpPr>
          <p:spPr>
            <a:xfrm>
              <a:off x="2023484" y="3081825"/>
              <a:ext cx="1020352" cy="406265"/>
            </a:xfrm>
            <a:prstGeom prst="rect">
              <a:avLst/>
            </a:prstGeom>
            <a:noFill/>
          </p:spPr>
          <p:txBody>
            <a:bodyPr wrap="none" lIns="0" rIns="0" rtlCol="0" anchor="ctr">
              <a:noAutofit/>
            </a:bodyPr>
            <a:lstStyle/>
            <a:p>
              <a:pPr algn="l"/>
              <a:r>
                <a:rPr lang="en-US" altLang="zh-CN" sz="1600" b="0" kern="0" baseline="0" dirty="0">
                  <a:solidFill>
                    <a:schemeClr val="tx1"/>
                  </a:solidFill>
                  <a:latin typeface="+mn-lt"/>
                  <a:ea typeface="+mn-ea"/>
                  <a:cs typeface="+mn-cs"/>
                </a:rPr>
                <a:t>Section &lt;N&gt;</a:t>
              </a:r>
              <a:endParaRPr lang="zh-CN" altLang="en-US" sz="1600" b="0" kern="0" baseline="0" dirty="0">
                <a:solidFill>
                  <a:schemeClr val="tx1"/>
                </a:solidFill>
                <a:latin typeface="+mn-lt"/>
                <a:ea typeface="+mn-ea"/>
                <a:cs typeface="+mn-cs"/>
              </a:endParaRPr>
            </a:p>
          </p:txBody>
        </p:sp>
        <p:sp>
          <p:nvSpPr>
            <p:cNvPr id="45" name="Textbox">
              <a:extLst>
                <a:ext uri="{FF2B5EF4-FFF2-40B4-BE49-F238E27FC236}">
                  <a16:creationId xmlns:a16="http://schemas.microsoft.com/office/drawing/2014/main" id="{AA073508-AF85-4AF8-A857-C8D9A0893D15}"/>
                </a:ext>
              </a:extLst>
            </p:cNvPr>
            <p:cNvSpPr txBox="1">
              <a:spLocks/>
            </p:cNvSpPr>
            <p:nvPr userDrawn="1"/>
          </p:nvSpPr>
          <p:spPr>
            <a:xfrm>
              <a:off x="12116973" y="3081825"/>
              <a:ext cx="789622" cy="406265"/>
            </a:xfrm>
            <a:prstGeom prst="rect">
              <a:avLst/>
            </a:prstGeom>
            <a:noFill/>
          </p:spPr>
          <p:txBody>
            <a:bodyPr wrap="none" rtlCol="0" anchor="ctr">
              <a:noAutofit/>
            </a:bodyPr>
            <a:lstStyle/>
            <a:p>
              <a:pPr algn="r" rtl="0" eaLnBrk="0" fontAlgn="base" hangingPunct="0">
                <a:spcBef>
                  <a:spcPct val="50000"/>
                </a:spcBef>
                <a:spcAft>
                  <a:spcPct val="0"/>
                </a:spcAft>
              </a:pPr>
              <a:r>
                <a:rPr lang="en-US" altLang="zh-CN" sz="1600" b="1" kern="0" baseline="0" dirty="0">
                  <a:solidFill>
                    <a:schemeClr val="tx1"/>
                  </a:solidFill>
                  <a:latin typeface="+mn-lt"/>
                  <a:ea typeface="+mn-ea"/>
                  <a:cs typeface="+mn-cs"/>
                </a:rPr>
                <a:t>&lt;P&gt;</a:t>
              </a:r>
              <a:endParaRPr lang="zh-CN" altLang="en-US" sz="1600" b="1" kern="0" baseline="0" dirty="0">
                <a:solidFill>
                  <a:schemeClr val="tx1"/>
                </a:solidFill>
                <a:latin typeface="+mn-lt"/>
                <a:ea typeface="+mn-ea"/>
                <a:cs typeface="+mn-cs"/>
              </a:endParaRPr>
            </a:p>
          </p:txBody>
        </p:sp>
        <p:sp>
          <p:nvSpPr>
            <p:cNvPr id="58" name="Textbox" hidden="1">
              <a:extLst>
                <a:ext uri="{FF2B5EF4-FFF2-40B4-BE49-F238E27FC236}">
                  <a16:creationId xmlns:a16="http://schemas.microsoft.com/office/drawing/2014/main" id="{C01BC712-3EE3-4686-BC73-6EABD23557E2}"/>
                </a:ext>
              </a:extLst>
            </p:cNvPr>
            <p:cNvSpPr txBox="1">
              <a:spLocks/>
            </p:cNvSpPr>
            <p:nvPr userDrawn="1"/>
          </p:nvSpPr>
          <p:spPr>
            <a:xfrm>
              <a:off x="7235825" y="3081528"/>
              <a:ext cx="2560009" cy="406265"/>
            </a:xfrm>
            <a:prstGeom prst="rect">
              <a:avLst/>
            </a:prstGeom>
            <a:noFill/>
            <a:extLst>
              <a:ext uri="{909E8E84-426E-40DD-AFC4-6F175D3DCCD1}">
                <a14:hiddenFill xmlns:a14="http://schemas.microsoft.com/office/drawing/2010/main">
                  <a:solidFill>
                    <a:schemeClr val="bg2">
                      <a:lumMod val="100000"/>
                    </a:schemeClr>
                  </a:solidFill>
                </a14:hiddenFill>
              </a:ext>
            </a:extLst>
          </p:spPr>
          <p:txBody>
            <a:bodyPr wrap="square" lIns="0" rIns="0" rtlCol="0" anchor="ctr">
              <a:noAutofit/>
            </a:bodyPr>
            <a:lstStyle/>
            <a:p>
              <a:pPr algn="l" defTabSz="7701375">
                <a:tabLst>
                  <a:tab pos="7848067" algn="l"/>
                </a:tabLst>
              </a:pPr>
              <a:r>
                <a:rPr lang="en-US" altLang="zh-CN" sz="1800" b="0" kern="0" baseline="0" dirty="0">
                  <a:solidFill>
                    <a:schemeClr val="tx1"/>
                  </a:solidFill>
                  <a:latin typeface="+mn-lt"/>
                  <a:ea typeface="+mn-ea"/>
                  <a:cs typeface="+mn-cs"/>
                </a:rPr>
                <a:t>&lt;</a:t>
              </a:r>
              <a:r>
                <a:rPr lang="en-US" altLang="zh-CN" sz="1600" b="0" kern="0" baseline="0" dirty="0">
                  <a:solidFill>
                    <a:schemeClr val="tx1"/>
                  </a:solidFill>
                  <a:latin typeface="+mn-lt"/>
                  <a:ea typeface="+mn-ea"/>
                  <a:cs typeface="+mn-cs"/>
                </a:rPr>
                <a:t>RESPONSIBLE</a:t>
              </a:r>
              <a:r>
                <a:rPr lang="en-US" altLang="zh-CN" sz="1800" b="0" kern="0" baseline="0" dirty="0">
                  <a:solidFill>
                    <a:schemeClr val="tx1"/>
                  </a:solidFill>
                  <a:latin typeface="+mn-lt"/>
                  <a:ea typeface="+mn-ea"/>
                  <a:cs typeface="+mn-cs"/>
                </a:rPr>
                <a:t>&gt;</a:t>
              </a:r>
              <a:r>
                <a:rPr lang="zh-CN" altLang="en-US" sz="1800" b="0" u="sng" kern="0" baseline="0" dirty="0">
                  <a:solidFill>
                    <a:schemeClr val="tx1"/>
                  </a:solidFill>
                  <a:latin typeface="+mn-lt"/>
                  <a:ea typeface="+mn-ea"/>
                  <a:cs typeface="+mn-cs"/>
                </a:rPr>
                <a:t>                                                                                                                        </a:t>
              </a:r>
            </a:p>
          </p:txBody>
        </p:sp>
        <p:sp>
          <p:nvSpPr>
            <p:cNvPr id="59" name="Textbox" hidden="1">
              <a:extLst>
                <a:ext uri="{FF2B5EF4-FFF2-40B4-BE49-F238E27FC236}">
                  <a16:creationId xmlns:a16="http://schemas.microsoft.com/office/drawing/2014/main" id="{24847CD8-E01D-420D-B94A-D6257F3EBEF0}"/>
                </a:ext>
              </a:extLst>
            </p:cNvPr>
            <p:cNvSpPr txBox="1">
              <a:spLocks/>
            </p:cNvSpPr>
            <p:nvPr userDrawn="1"/>
          </p:nvSpPr>
          <p:spPr>
            <a:xfrm>
              <a:off x="9727565" y="3081528"/>
              <a:ext cx="1280160" cy="402336"/>
            </a:xfrm>
            <a:prstGeom prst="rect">
              <a:avLst/>
            </a:prstGeom>
            <a:noFill/>
            <a:extLst>
              <a:ext uri="{909E8E84-426E-40DD-AFC4-6F175D3DCCD1}">
                <a14:hiddenFill xmlns:a14="http://schemas.microsoft.com/office/drawing/2010/main">
                  <a:solidFill>
                    <a:schemeClr val="bg2">
                      <a:lumMod val="100000"/>
                    </a:schemeClr>
                  </a:solidFill>
                </a14:hiddenFill>
              </a:ext>
            </a:extLst>
          </p:spPr>
          <p:txBody>
            <a:bodyPr wrap="square" lIns="0" rIns="0" rtlCol="0" anchor="ctr">
              <a:noAutofit/>
            </a:bodyPr>
            <a:lstStyle/>
            <a:p>
              <a:pPr algn="l" defTabSz="7701375">
                <a:tabLst>
                  <a:tab pos="7848067" algn="l"/>
                </a:tabLst>
              </a:pPr>
              <a:r>
                <a:rPr lang="en-US" altLang="zh-CN" sz="1600" b="0" u="none" kern="0" baseline="0" dirty="0">
                  <a:solidFill>
                    <a:schemeClr val="tx1"/>
                  </a:solidFill>
                  <a:latin typeface="+mn-lt"/>
                  <a:ea typeface="+mn-ea"/>
                  <a:cs typeface="+mn-cs"/>
                </a:rPr>
                <a:t>&lt;TIMESLOT&gt;</a:t>
              </a:r>
              <a:endParaRPr lang="zh-CN" altLang="en-US" sz="1600" b="0" u="none" kern="0" baseline="0" dirty="0">
                <a:solidFill>
                  <a:schemeClr val="tx1"/>
                </a:solidFill>
                <a:latin typeface="+mn-lt"/>
                <a:ea typeface="+mn-ea"/>
                <a:cs typeface="+mn-cs"/>
              </a:endParaRPr>
            </a:p>
          </p:txBody>
        </p:sp>
        <p:sp>
          <p:nvSpPr>
            <p:cNvPr id="60" name="Textbox" hidden="1">
              <a:extLst>
                <a:ext uri="{FF2B5EF4-FFF2-40B4-BE49-F238E27FC236}">
                  <a16:creationId xmlns:a16="http://schemas.microsoft.com/office/drawing/2014/main" id="{FF6438AC-6C77-4AF6-A061-B01774F2A6F4}"/>
                </a:ext>
              </a:extLst>
            </p:cNvPr>
            <p:cNvSpPr txBox="1">
              <a:spLocks/>
            </p:cNvSpPr>
            <p:nvPr userDrawn="1"/>
          </p:nvSpPr>
          <p:spPr>
            <a:xfrm>
              <a:off x="10970804" y="3081528"/>
              <a:ext cx="1370012" cy="406265"/>
            </a:xfrm>
            <a:prstGeom prst="rect">
              <a:avLst/>
            </a:prstGeom>
            <a:noFill/>
            <a:extLst>
              <a:ext uri="{909E8E84-426E-40DD-AFC4-6F175D3DCCD1}">
                <a14:hiddenFill xmlns:a14="http://schemas.microsoft.com/office/drawing/2010/main">
                  <a:solidFill>
                    <a:schemeClr val="bg2">
                      <a:lumMod val="100000"/>
                    </a:schemeClr>
                  </a:solidFill>
                </a14:hiddenFill>
              </a:ext>
            </a:extLst>
          </p:spPr>
          <p:txBody>
            <a:bodyPr wrap="square" lIns="0" rIns="0" rtlCol="0" anchor="ctr">
              <a:noAutofit/>
            </a:bodyPr>
            <a:lstStyle/>
            <a:p>
              <a:pPr algn="l" defTabSz="7701375">
                <a:tabLst>
                  <a:tab pos="7848067" algn="l"/>
                </a:tabLst>
              </a:pPr>
              <a:r>
                <a:rPr lang="en-US" altLang="zh-CN" sz="1600" b="0" kern="0" baseline="0" dirty="0">
                  <a:solidFill>
                    <a:schemeClr val="tx1"/>
                  </a:solidFill>
                  <a:latin typeface="+mn-lt"/>
                  <a:ea typeface="+mn-ea"/>
                  <a:cs typeface="+mn-cs"/>
                </a:rPr>
                <a:t>&lt;DURATION&gt;</a:t>
              </a:r>
              <a:r>
                <a:rPr lang="zh-CN" altLang="en-US" sz="1600" b="0" u="sng" kern="0" baseline="0" dirty="0">
                  <a:solidFill>
                    <a:schemeClr val="tx1"/>
                  </a:solidFill>
                  <a:latin typeface="+mn-lt"/>
                  <a:ea typeface="+mn-ea"/>
                  <a:cs typeface="+mn-cs"/>
                </a:rPr>
                <a:t>                                                                                                                        </a:t>
              </a:r>
            </a:p>
          </p:txBody>
        </p:sp>
      </p:grpSp>
      <p:sp>
        <p:nvSpPr>
          <p:cNvPr id="42" name="TemplafyBrandVersion" hidden="1">
            <a:extLst>
              <a:ext uri="{FF2B5EF4-FFF2-40B4-BE49-F238E27FC236}">
                <a16:creationId xmlns:a16="http://schemas.microsoft.com/office/drawing/2014/main" id="{1BC9AD44-2435-4272-B240-D10496E521BC}"/>
              </a:ext>
            </a:extLst>
          </p:cNvPr>
          <p:cNvSpPr/>
          <p:nvPr userDrawn="1"/>
        </p:nvSpPr>
        <p:spPr>
          <a:xfrm>
            <a:off x="-346528" y="0"/>
            <a:ext cx="173264" cy="230909"/>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73" dirty="0">
                <a:solidFill>
                  <a:schemeClr val="tx1"/>
                </a:solidFill>
              </a:rPr>
              <a:t>v2</a:t>
            </a:r>
          </a:p>
        </p:txBody>
      </p:sp>
    </p:spTree>
    <p:extLst>
      <p:ext uri="{BB962C8B-B14F-4D97-AF65-F5344CB8AC3E}">
        <p14:creationId xmlns:p14="http://schemas.microsoft.com/office/powerpoint/2010/main" val="4253241820"/>
      </p:ext>
    </p:extLst>
  </p:cSld>
  <p:clrMapOvr>
    <a:masterClrMapping/>
  </p:clrMapOvr>
  <p:extLst>
    <p:ext uri="{DCECCB84-F9BA-43D5-87BE-67443E8EF086}">
      <p15:sldGuideLst xmlns:p15="http://schemas.microsoft.com/office/powerpoint/2012/main">
        <p15:guide id="1" orient="horz" pos="600" userDrawn="1">
          <p15:clr>
            <a:srgbClr val="FBAE40"/>
          </p15:clr>
        </p15:guide>
        <p15:guide id="2" pos="334" userDrawn="1">
          <p15:clr>
            <a:srgbClr val="FBAE40"/>
          </p15:clr>
        </p15:guide>
        <p15:guide id="3" orient="horz" pos="1032" userDrawn="1">
          <p15:clr>
            <a:srgbClr val="FBAE40"/>
          </p15:clr>
        </p15:guide>
        <p15:guide id="4" pos="262" userDrawn="1">
          <p15:clr>
            <a:srgbClr val="FBAE40"/>
          </p15:clr>
        </p15:guide>
        <p15:guide id="5" pos="8182"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SP Divider- do not use">
    <p:spTree>
      <p:nvGrpSpPr>
        <p:cNvPr id="1" name=""/>
        <p:cNvGrpSpPr/>
        <p:nvPr/>
      </p:nvGrpSpPr>
      <p:grpSpPr>
        <a:xfrm>
          <a:off x="0" y="0"/>
          <a:ext cx="0" cy="0"/>
          <a:chOff x="0" y="0"/>
          <a:chExt cx="0" cy="0"/>
        </a:xfrm>
      </p:grpSpPr>
      <p:grpSp>
        <p:nvGrpSpPr>
          <p:cNvPr id="25" name="SP Agenda Section" hidden="1">
            <a:extLst>
              <a:ext uri="{FF2B5EF4-FFF2-40B4-BE49-F238E27FC236}">
                <a16:creationId xmlns:a16="http://schemas.microsoft.com/office/drawing/2014/main" id="{BF7F200D-08D8-4794-BBFA-C3906E164D48}"/>
              </a:ext>
            </a:extLst>
          </p:cNvPr>
          <p:cNvGrpSpPr>
            <a:grpSpLocks/>
          </p:cNvGrpSpPr>
          <p:nvPr userDrawn="1"/>
        </p:nvGrpSpPr>
        <p:grpSpPr>
          <a:xfrm>
            <a:off x="561600" y="1787270"/>
            <a:ext cx="10151180" cy="793392"/>
            <a:chOff x="1797664" y="2085631"/>
            <a:chExt cx="8657274" cy="721267"/>
          </a:xfrm>
        </p:grpSpPr>
        <p:sp>
          <p:nvSpPr>
            <p:cNvPr id="26" name="Textbox" hidden="1">
              <a:extLst>
                <a:ext uri="{FF2B5EF4-FFF2-40B4-BE49-F238E27FC236}">
                  <a16:creationId xmlns:a16="http://schemas.microsoft.com/office/drawing/2014/main" id="{511AE43B-2FC0-4B1E-914A-08010BF50257}"/>
                </a:ext>
              </a:extLst>
            </p:cNvPr>
            <p:cNvSpPr txBox="1">
              <a:spLocks/>
            </p:cNvSpPr>
            <p:nvPr userDrawn="1"/>
          </p:nvSpPr>
          <p:spPr>
            <a:xfrm>
              <a:off x="1797664" y="2437566"/>
              <a:ext cx="8654903" cy="369332"/>
            </a:xfrm>
            <a:prstGeom prst="rect">
              <a:avLst/>
            </a:prstGeom>
            <a:noFill/>
            <a:extLst>
              <a:ext uri="{909E8E84-426E-40DD-AFC4-6F175D3DCCD1}">
                <a14:hiddenFill xmlns:a14="http://schemas.microsoft.com/office/drawing/2010/main">
                  <a:solidFill>
                    <a:schemeClr val="bg2">
                      <a:lumMod val="100000"/>
                    </a:schemeClr>
                  </a:solidFill>
                </a14:hiddenFill>
              </a:ext>
            </a:extLst>
          </p:spPr>
          <p:txBody>
            <a:bodyPr wrap="square" lIns="0" rIns="0" rtlCol="0" anchor="t">
              <a:noAutofit/>
            </a:bodyPr>
            <a:lstStyle>
              <a:defPPr>
                <a:defRPr lang="en-US"/>
              </a:defPPr>
              <a:lvl1pPr algn="l" rtl="0" eaLnBrk="0" fontAlgn="base" hangingPunct="0">
                <a:spcBef>
                  <a:spcPct val="50000"/>
                </a:spcBef>
                <a:spcAft>
                  <a:spcPct val="0"/>
                </a:spcAft>
                <a:defRPr lang="en-GB" kern="1200">
                  <a:solidFill>
                    <a:schemeClr val="tx1"/>
                  </a:solidFill>
                  <a:latin typeface="Frutiger 45 Light"/>
                  <a:ea typeface="+mn-ea"/>
                  <a:cs typeface="+mn-cs"/>
                </a:defRPr>
              </a:lvl1pPr>
              <a:lvl2pPr marL="457200" algn="l" rtl="0" eaLnBrk="0" fontAlgn="base" hangingPunct="0">
                <a:spcBef>
                  <a:spcPct val="50000"/>
                </a:spcBef>
                <a:spcAft>
                  <a:spcPct val="0"/>
                </a:spcAft>
                <a:defRPr kern="1200">
                  <a:solidFill>
                    <a:schemeClr val="tx1"/>
                  </a:solidFill>
                  <a:latin typeface="Frutiger 45 Light" pitchFamily="34" charset="0"/>
                  <a:ea typeface="+mn-ea"/>
                  <a:cs typeface="+mn-cs"/>
                </a:defRPr>
              </a:lvl2pPr>
              <a:lvl3pPr marL="914400" algn="l" rtl="0" eaLnBrk="0" fontAlgn="base" hangingPunct="0">
                <a:spcBef>
                  <a:spcPct val="50000"/>
                </a:spcBef>
                <a:spcAft>
                  <a:spcPct val="0"/>
                </a:spcAft>
                <a:defRPr kern="1200">
                  <a:solidFill>
                    <a:schemeClr val="tx1"/>
                  </a:solidFill>
                  <a:latin typeface="Frutiger 45 Light" pitchFamily="34" charset="0"/>
                  <a:ea typeface="+mn-ea"/>
                  <a:cs typeface="+mn-cs"/>
                </a:defRPr>
              </a:lvl3pPr>
              <a:lvl4pPr marL="1371600" algn="l" rtl="0" eaLnBrk="0" fontAlgn="base" hangingPunct="0">
                <a:spcBef>
                  <a:spcPct val="50000"/>
                </a:spcBef>
                <a:spcAft>
                  <a:spcPct val="0"/>
                </a:spcAft>
                <a:defRPr kern="1200">
                  <a:solidFill>
                    <a:schemeClr val="tx1"/>
                  </a:solidFill>
                  <a:latin typeface="Frutiger 45 Light" pitchFamily="34" charset="0"/>
                  <a:ea typeface="+mn-ea"/>
                  <a:cs typeface="+mn-cs"/>
                </a:defRPr>
              </a:lvl4pPr>
              <a:lvl5pPr marL="1828800" algn="l" rtl="0" eaLnBrk="0" fontAlgn="base" hangingPunct="0">
                <a:spcBef>
                  <a:spcPct val="50000"/>
                </a:spcBef>
                <a:spcAft>
                  <a:spcPct val="0"/>
                </a:spcAft>
                <a:defRPr kern="1200">
                  <a:solidFill>
                    <a:schemeClr val="tx1"/>
                  </a:solidFill>
                  <a:latin typeface="Frutiger 45 Light" pitchFamily="34" charset="0"/>
                  <a:ea typeface="+mn-ea"/>
                  <a:cs typeface="+mn-cs"/>
                </a:defRPr>
              </a:lvl5pPr>
              <a:lvl6pPr marL="2286000" algn="l" defTabSz="914400" rtl="0" eaLnBrk="1" latinLnBrk="0" hangingPunct="1">
                <a:defRPr kern="1200">
                  <a:solidFill>
                    <a:schemeClr val="tx1"/>
                  </a:solidFill>
                  <a:latin typeface="Frutiger 45 Light" pitchFamily="34" charset="0"/>
                  <a:ea typeface="+mn-ea"/>
                  <a:cs typeface="+mn-cs"/>
                </a:defRPr>
              </a:lvl6pPr>
              <a:lvl7pPr marL="2743200" algn="l" defTabSz="914400" rtl="0" eaLnBrk="1" latinLnBrk="0" hangingPunct="1">
                <a:defRPr kern="1200">
                  <a:solidFill>
                    <a:schemeClr val="tx1"/>
                  </a:solidFill>
                  <a:latin typeface="Frutiger 45 Light" pitchFamily="34" charset="0"/>
                  <a:ea typeface="+mn-ea"/>
                  <a:cs typeface="+mn-cs"/>
                </a:defRPr>
              </a:lvl7pPr>
              <a:lvl8pPr marL="3200400" algn="l" defTabSz="914400" rtl="0" eaLnBrk="1" latinLnBrk="0" hangingPunct="1">
                <a:defRPr kern="1200">
                  <a:solidFill>
                    <a:schemeClr val="tx1"/>
                  </a:solidFill>
                  <a:latin typeface="Frutiger 45 Light" pitchFamily="34" charset="0"/>
                  <a:ea typeface="+mn-ea"/>
                  <a:cs typeface="+mn-cs"/>
                </a:defRPr>
              </a:lvl8pPr>
              <a:lvl9pPr marL="3657600" algn="l" defTabSz="914400" rtl="0" eaLnBrk="1" latinLnBrk="0" hangingPunct="1">
                <a:defRPr kern="1200">
                  <a:solidFill>
                    <a:schemeClr val="tx1"/>
                  </a:solidFill>
                  <a:latin typeface="Frutiger 45 Light" pitchFamily="34" charset="0"/>
                  <a:ea typeface="+mn-ea"/>
                  <a:cs typeface="+mn-cs"/>
                </a:defRPr>
              </a:lvl9pPr>
            </a:lstStyle>
            <a:p>
              <a:pPr algn="l" defTabSz="10263027">
                <a:tabLst>
                  <a:tab pos="10458512" algn="l"/>
                </a:tabLst>
              </a:pPr>
              <a:r>
                <a:rPr lang="en-US" altLang="zh-CN" sz="2800" b="0" kern="0" baseline="0" dirty="0">
                  <a:solidFill>
                    <a:schemeClr val="tx1"/>
                  </a:solidFill>
                  <a:latin typeface="+mn-lt"/>
                  <a:ea typeface="+mj-ea"/>
                  <a:cs typeface="+mn-cs"/>
                </a:rPr>
                <a:t>&lt;TEXT&gt;</a:t>
              </a:r>
              <a:endParaRPr lang="zh-CN" altLang="en-US" sz="2800" b="0" kern="0" baseline="0" dirty="0">
                <a:solidFill>
                  <a:schemeClr val="tx1"/>
                </a:solidFill>
                <a:latin typeface="+mn-lt"/>
                <a:ea typeface="+mj-ea"/>
                <a:cs typeface="+mn-cs"/>
              </a:endParaRPr>
            </a:p>
          </p:txBody>
        </p:sp>
        <p:sp>
          <p:nvSpPr>
            <p:cNvPr id="27" name="Textbox" descr="{&quot;templafy&quot;:{&quot;binding&quot;:&quot;Translations.SectionN&quot;,&quot;type&quot;:&quot;text&quot;}}&#10;" hidden="1" title="Translations.SectionN">
              <a:extLst>
                <a:ext uri="{FF2B5EF4-FFF2-40B4-BE49-F238E27FC236}">
                  <a16:creationId xmlns:a16="http://schemas.microsoft.com/office/drawing/2014/main" id="{EC349446-68B3-4565-8C3B-48E29AEAC45A}"/>
                </a:ext>
              </a:extLst>
            </p:cNvPr>
            <p:cNvSpPr txBox="1">
              <a:spLocks/>
            </p:cNvSpPr>
            <p:nvPr userDrawn="1"/>
          </p:nvSpPr>
          <p:spPr>
            <a:xfrm>
              <a:off x="1797664" y="2085631"/>
              <a:ext cx="823126" cy="369332"/>
            </a:xfrm>
            <a:prstGeom prst="rect">
              <a:avLst/>
            </a:prstGeom>
            <a:noFill/>
          </p:spPr>
          <p:txBody>
            <a:bodyPr wrap="none" lIns="0" rIns="0" rtlCol="0" anchor="t">
              <a:noAutofit/>
            </a:bodyPr>
            <a:lstStyle>
              <a:defPPr>
                <a:defRPr lang="en-US"/>
              </a:defPPr>
              <a:lvl1pPr algn="l" rtl="0" eaLnBrk="0" fontAlgn="base" hangingPunct="0">
                <a:spcBef>
                  <a:spcPct val="50000"/>
                </a:spcBef>
                <a:spcAft>
                  <a:spcPct val="0"/>
                </a:spcAft>
                <a:defRPr lang="en-GB" kern="1200">
                  <a:solidFill>
                    <a:schemeClr val="tx1"/>
                  </a:solidFill>
                  <a:latin typeface="Frutiger 45 Light"/>
                  <a:ea typeface="+mn-ea"/>
                  <a:cs typeface="+mn-cs"/>
                </a:defRPr>
              </a:lvl1pPr>
              <a:lvl2pPr marL="457200" algn="l" rtl="0" eaLnBrk="0" fontAlgn="base" hangingPunct="0">
                <a:spcBef>
                  <a:spcPct val="50000"/>
                </a:spcBef>
                <a:spcAft>
                  <a:spcPct val="0"/>
                </a:spcAft>
                <a:defRPr kern="1200">
                  <a:solidFill>
                    <a:schemeClr val="tx1"/>
                  </a:solidFill>
                  <a:latin typeface="Frutiger 45 Light" pitchFamily="34" charset="0"/>
                  <a:ea typeface="+mn-ea"/>
                  <a:cs typeface="+mn-cs"/>
                </a:defRPr>
              </a:lvl2pPr>
              <a:lvl3pPr marL="914400" algn="l" rtl="0" eaLnBrk="0" fontAlgn="base" hangingPunct="0">
                <a:spcBef>
                  <a:spcPct val="50000"/>
                </a:spcBef>
                <a:spcAft>
                  <a:spcPct val="0"/>
                </a:spcAft>
                <a:defRPr kern="1200">
                  <a:solidFill>
                    <a:schemeClr val="tx1"/>
                  </a:solidFill>
                  <a:latin typeface="Frutiger 45 Light" pitchFamily="34" charset="0"/>
                  <a:ea typeface="+mn-ea"/>
                  <a:cs typeface="+mn-cs"/>
                </a:defRPr>
              </a:lvl3pPr>
              <a:lvl4pPr marL="1371600" algn="l" rtl="0" eaLnBrk="0" fontAlgn="base" hangingPunct="0">
                <a:spcBef>
                  <a:spcPct val="50000"/>
                </a:spcBef>
                <a:spcAft>
                  <a:spcPct val="0"/>
                </a:spcAft>
                <a:defRPr kern="1200">
                  <a:solidFill>
                    <a:schemeClr val="tx1"/>
                  </a:solidFill>
                  <a:latin typeface="Frutiger 45 Light" pitchFamily="34" charset="0"/>
                  <a:ea typeface="+mn-ea"/>
                  <a:cs typeface="+mn-cs"/>
                </a:defRPr>
              </a:lvl4pPr>
              <a:lvl5pPr marL="1828800" algn="l" rtl="0" eaLnBrk="0" fontAlgn="base" hangingPunct="0">
                <a:spcBef>
                  <a:spcPct val="50000"/>
                </a:spcBef>
                <a:spcAft>
                  <a:spcPct val="0"/>
                </a:spcAft>
                <a:defRPr kern="1200">
                  <a:solidFill>
                    <a:schemeClr val="tx1"/>
                  </a:solidFill>
                  <a:latin typeface="Frutiger 45 Light" pitchFamily="34" charset="0"/>
                  <a:ea typeface="+mn-ea"/>
                  <a:cs typeface="+mn-cs"/>
                </a:defRPr>
              </a:lvl5pPr>
              <a:lvl6pPr marL="2286000" algn="l" defTabSz="914400" rtl="0" eaLnBrk="1" latinLnBrk="0" hangingPunct="1">
                <a:defRPr kern="1200">
                  <a:solidFill>
                    <a:schemeClr val="tx1"/>
                  </a:solidFill>
                  <a:latin typeface="Frutiger 45 Light" pitchFamily="34" charset="0"/>
                  <a:ea typeface="+mn-ea"/>
                  <a:cs typeface="+mn-cs"/>
                </a:defRPr>
              </a:lvl6pPr>
              <a:lvl7pPr marL="2743200" algn="l" defTabSz="914400" rtl="0" eaLnBrk="1" latinLnBrk="0" hangingPunct="1">
                <a:defRPr kern="1200">
                  <a:solidFill>
                    <a:schemeClr val="tx1"/>
                  </a:solidFill>
                  <a:latin typeface="Frutiger 45 Light" pitchFamily="34" charset="0"/>
                  <a:ea typeface="+mn-ea"/>
                  <a:cs typeface="+mn-cs"/>
                </a:defRPr>
              </a:lvl7pPr>
              <a:lvl8pPr marL="3200400" algn="l" defTabSz="914400" rtl="0" eaLnBrk="1" latinLnBrk="0" hangingPunct="1">
                <a:defRPr kern="1200">
                  <a:solidFill>
                    <a:schemeClr val="tx1"/>
                  </a:solidFill>
                  <a:latin typeface="Frutiger 45 Light" pitchFamily="34" charset="0"/>
                  <a:ea typeface="+mn-ea"/>
                  <a:cs typeface="+mn-cs"/>
                </a:defRPr>
              </a:lvl8pPr>
              <a:lvl9pPr marL="3657600" algn="l" defTabSz="914400" rtl="0" eaLnBrk="1" latinLnBrk="0" hangingPunct="1">
                <a:defRPr kern="1200">
                  <a:solidFill>
                    <a:schemeClr val="tx1"/>
                  </a:solidFill>
                  <a:latin typeface="Frutiger 45 Light" pitchFamily="34" charset="0"/>
                  <a:ea typeface="+mn-ea"/>
                  <a:cs typeface="+mn-cs"/>
                </a:defRPr>
              </a:lvl9pPr>
            </a:lstStyle>
            <a:p>
              <a:pPr algn="l"/>
              <a:r>
                <a:rPr lang="en-US" altLang="zh-CN" sz="1800" b="0" kern="0" baseline="0" dirty="0">
                  <a:solidFill>
                    <a:srgbClr val="000000"/>
                  </a:solidFill>
                  <a:latin typeface="+mn-lt"/>
                  <a:ea typeface="+mn-ea"/>
                  <a:cs typeface="+mn-cs"/>
                </a:rPr>
                <a:t>Section &lt;N&gt;</a:t>
              </a:r>
              <a:endParaRPr lang="zh-CN" altLang="en-US" sz="1800" b="0" kern="0" baseline="0" dirty="0">
                <a:solidFill>
                  <a:srgbClr val="000000"/>
                </a:solidFill>
                <a:latin typeface="+mn-lt"/>
                <a:ea typeface="+mn-ea"/>
                <a:cs typeface="+mn-cs"/>
              </a:endParaRPr>
            </a:p>
          </p:txBody>
        </p:sp>
        <p:sp>
          <p:nvSpPr>
            <p:cNvPr id="28" name="Textbox" hidden="1">
              <a:extLst>
                <a:ext uri="{FF2B5EF4-FFF2-40B4-BE49-F238E27FC236}">
                  <a16:creationId xmlns:a16="http://schemas.microsoft.com/office/drawing/2014/main" id="{44B9A522-BE5C-4FEB-82EB-6F3F6F756715}"/>
                </a:ext>
              </a:extLst>
            </p:cNvPr>
            <p:cNvSpPr txBox="1">
              <a:spLocks/>
            </p:cNvSpPr>
            <p:nvPr userDrawn="1"/>
          </p:nvSpPr>
          <p:spPr>
            <a:xfrm>
              <a:off x="9817944" y="2085631"/>
              <a:ext cx="636994" cy="369332"/>
            </a:xfrm>
            <a:prstGeom prst="rect">
              <a:avLst/>
            </a:prstGeom>
            <a:noFill/>
          </p:spPr>
          <p:txBody>
            <a:bodyPr wrap="none" lIns="0" rIns="0" rtlCol="0" anchor="t">
              <a:noAutofit/>
            </a:bodyPr>
            <a:lstStyle>
              <a:defPPr>
                <a:defRPr lang="en-US"/>
              </a:defPPr>
              <a:lvl1pPr algn="l" rtl="0" eaLnBrk="0" fontAlgn="base" hangingPunct="0">
                <a:spcBef>
                  <a:spcPct val="50000"/>
                </a:spcBef>
                <a:spcAft>
                  <a:spcPct val="0"/>
                </a:spcAft>
                <a:defRPr lang="en-GB" kern="1200">
                  <a:solidFill>
                    <a:schemeClr val="tx1"/>
                  </a:solidFill>
                  <a:latin typeface="Frutiger 45 Light"/>
                  <a:ea typeface="+mn-ea"/>
                  <a:cs typeface="+mn-cs"/>
                </a:defRPr>
              </a:lvl1pPr>
              <a:lvl2pPr marL="457200" algn="l" rtl="0" eaLnBrk="0" fontAlgn="base" hangingPunct="0">
                <a:spcBef>
                  <a:spcPct val="50000"/>
                </a:spcBef>
                <a:spcAft>
                  <a:spcPct val="0"/>
                </a:spcAft>
                <a:defRPr kern="1200">
                  <a:solidFill>
                    <a:schemeClr val="tx1"/>
                  </a:solidFill>
                  <a:latin typeface="Frutiger 45 Light" pitchFamily="34" charset="0"/>
                  <a:ea typeface="+mn-ea"/>
                  <a:cs typeface="+mn-cs"/>
                </a:defRPr>
              </a:lvl2pPr>
              <a:lvl3pPr marL="914400" algn="l" rtl="0" eaLnBrk="0" fontAlgn="base" hangingPunct="0">
                <a:spcBef>
                  <a:spcPct val="50000"/>
                </a:spcBef>
                <a:spcAft>
                  <a:spcPct val="0"/>
                </a:spcAft>
                <a:defRPr kern="1200">
                  <a:solidFill>
                    <a:schemeClr val="tx1"/>
                  </a:solidFill>
                  <a:latin typeface="Frutiger 45 Light" pitchFamily="34" charset="0"/>
                  <a:ea typeface="+mn-ea"/>
                  <a:cs typeface="+mn-cs"/>
                </a:defRPr>
              </a:lvl3pPr>
              <a:lvl4pPr marL="1371600" algn="l" rtl="0" eaLnBrk="0" fontAlgn="base" hangingPunct="0">
                <a:spcBef>
                  <a:spcPct val="50000"/>
                </a:spcBef>
                <a:spcAft>
                  <a:spcPct val="0"/>
                </a:spcAft>
                <a:defRPr kern="1200">
                  <a:solidFill>
                    <a:schemeClr val="tx1"/>
                  </a:solidFill>
                  <a:latin typeface="Frutiger 45 Light" pitchFamily="34" charset="0"/>
                  <a:ea typeface="+mn-ea"/>
                  <a:cs typeface="+mn-cs"/>
                </a:defRPr>
              </a:lvl4pPr>
              <a:lvl5pPr marL="1828800" algn="l" rtl="0" eaLnBrk="0" fontAlgn="base" hangingPunct="0">
                <a:spcBef>
                  <a:spcPct val="50000"/>
                </a:spcBef>
                <a:spcAft>
                  <a:spcPct val="0"/>
                </a:spcAft>
                <a:defRPr kern="1200">
                  <a:solidFill>
                    <a:schemeClr val="tx1"/>
                  </a:solidFill>
                  <a:latin typeface="Frutiger 45 Light" pitchFamily="34" charset="0"/>
                  <a:ea typeface="+mn-ea"/>
                  <a:cs typeface="+mn-cs"/>
                </a:defRPr>
              </a:lvl5pPr>
              <a:lvl6pPr marL="2286000" algn="l" defTabSz="914400" rtl="0" eaLnBrk="1" latinLnBrk="0" hangingPunct="1">
                <a:defRPr kern="1200">
                  <a:solidFill>
                    <a:schemeClr val="tx1"/>
                  </a:solidFill>
                  <a:latin typeface="Frutiger 45 Light" pitchFamily="34" charset="0"/>
                  <a:ea typeface="+mn-ea"/>
                  <a:cs typeface="+mn-cs"/>
                </a:defRPr>
              </a:lvl6pPr>
              <a:lvl7pPr marL="2743200" algn="l" defTabSz="914400" rtl="0" eaLnBrk="1" latinLnBrk="0" hangingPunct="1">
                <a:defRPr kern="1200">
                  <a:solidFill>
                    <a:schemeClr val="tx1"/>
                  </a:solidFill>
                  <a:latin typeface="Frutiger 45 Light" pitchFamily="34" charset="0"/>
                  <a:ea typeface="+mn-ea"/>
                  <a:cs typeface="+mn-cs"/>
                </a:defRPr>
              </a:lvl7pPr>
              <a:lvl8pPr marL="3200400" algn="l" defTabSz="914400" rtl="0" eaLnBrk="1" latinLnBrk="0" hangingPunct="1">
                <a:defRPr kern="1200">
                  <a:solidFill>
                    <a:schemeClr val="tx1"/>
                  </a:solidFill>
                  <a:latin typeface="Frutiger 45 Light" pitchFamily="34" charset="0"/>
                  <a:ea typeface="+mn-ea"/>
                  <a:cs typeface="+mn-cs"/>
                </a:defRPr>
              </a:lvl8pPr>
              <a:lvl9pPr marL="3657600" algn="l" defTabSz="914400" rtl="0" eaLnBrk="1" latinLnBrk="0" hangingPunct="1">
                <a:defRPr kern="1200">
                  <a:solidFill>
                    <a:schemeClr val="tx1"/>
                  </a:solidFill>
                  <a:latin typeface="Frutiger 45 Light" pitchFamily="34" charset="0"/>
                  <a:ea typeface="+mn-ea"/>
                  <a:cs typeface="+mn-cs"/>
                </a:defRPr>
              </a:lvl9pPr>
            </a:lstStyle>
            <a:p>
              <a:pPr algn="r" rtl="0" eaLnBrk="0" fontAlgn="base" hangingPunct="0">
                <a:spcBef>
                  <a:spcPct val="50000"/>
                </a:spcBef>
                <a:spcAft>
                  <a:spcPct val="0"/>
                </a:spcAft>
              </a:pPr>
              <a:r>
                <a:rPr lang="en-US" altLang="zh-CN" sz="1800" b="0" kern="0" baseline="0" dirty="0">
                  <a:solidFill>
                    <a:srgbClr val="000000">
                      <a:alpha val="0"/>
                    </a:srgbClr>
                  </a:solidFill>
                  <a:latin typeface="+mn-lt"/>
                  <a:ea typeface="+mn-ea"/>
                  <a:cs typeface="+mn-cs"/>
                </a:rPr>
                <a:t>&lt;P&gt;</a:t>
              </a:r>
              <a:endParaRPr lang="zh-CN" altLang="en-US" sz="1800" b="0" kern="0" baseline="0" dirty="0">
                <a:solidFill>
                  <a:srgbClr val="000000">
                    <a:alpha val="0"/>
                  </a:srgbClr>
                </a:solidFill>
                <a:latin typeface="+mn-lt"/>
                <a:ea typeface="+mn-ea"/>
                <a:cs typeface="+mn-cs"/>
              </a:endParaRPr>
            </a:p>
          </p:txBody>
        </p:sp>
        <p:sp>
          <p:nvSpPr>
            <p:cNvPr id="29" name="Textbox" hidden="1">
              <a:extLst>
                <a:ext uri="{FF2B5EF4-FFF2-40B4-BE49-F238E27FC236}">
                  <a16:creationId xmlns:a16="http://schemas.microsoft.com/office/drawing/2014/main" id="{E3DE15EF-B112-4E23-8866-4DC6D0E7FB18}"/>
                </a:ext>
              </a:extLst>
            </p:cNvPr>
            <p:cNvSpPr txBox="1">
              <a:spLocks/>
            </p:cNvSpPr>
            <p:nvPr userDrawn="1"/>
          </p:nvSpPr>
          <p:spPr>
            <a:xfrm>
              <a:off x="7696160" y="2085631"/>
              <a:ext cx="1257061" cy="369332"/>
            </a:xfrm>
            <a:prstGeom prst="rect">
              <a:avLst/>
            </a:prstGeom>
            <a:noFill/>
          </p:spPr>
          <p:txBody>
            <a:bodyPr wrap="none" lIns="0" rIns="0" rtlCol="0" anchor="t">
              <a:noAutofit/>
            </a:bodyPr>
            <a:lstStyle>
              <a:defPPr>
                <a:defRPr lang="en-US"/>
              </a:defPPr>
              <a:lvl1pPr algn="l" rtl="0" eaLnBrk="0" fontAlgn="base" hangingPunct="0">
                <a:spcBef>
                  <a:spcPct val="50000"/>
                </a:spcBef>
                <a:spcAft>
                  <a:spcPct val="0"/>
                </a:spcAft>
                <a:defRPr lang="en-GB" kern="1200">
                  <a:solidFill>
                    <a:schemeClr val="tx1"/>
                  </a:solidFill>
                  <a:latin typeface="Frutiger 45 Light"/>
                  <a:ea typeface="+mn-ea"/>
                  <a:cs typeface="+mn-cs"/>
                </a:defRPr>
              </a:lvl1pPr>
              <a:lvl2pPr marL="457200" algn="l" rtl="0" eaLnBrk="0" fontAlgn="base" hangingPunct="0">
                <a:spcBef>
                  <a:spcPct val="50000"/>
                </a:spcBef>
                <a:spcAft>
                  <a:spcPct val="0"/>
                </a:spcAft>
                <a:defRPr kern="1200">
                  <a:solidFill>
                    <a:schemeClr val="tx1"/>
                  </a:solidFill>
                  <a:latin typeface="Frutiger 45 Light" pitchFamily="34" charset="0"/>
                  <a:ea typeface="+mn-ea"/>
                  <a:cs typeface="+mn-cs"/>
                </a:defRPr>
              </a:lvl2pPr>
              <a:lvl3pPr marL="914400" algn="l" rtl="0" eaLnBrk="0" fontAlgn="base" hangingPunct="0">
                <a:spcBef>
                  <a:spcPct val="50000"/>
                </a:spcBef>
                <a:spcAft>
                  <a:spcPct val="0"/>
                </a:spcAft>
                <a:defRPr kern="1200">
                  <a:solidFill>
                    <a:schemeClr val="tx1"/>
                  </a:solidFill>
                  <a:latin typeface="Frutiger 45 Light" pitchFamily="34" charset="0"/>
                  <a:ea typeface="+mn-ea"/>
                  <a:cs typeface="+mn-cs"/>
                </a:defRPr>
              </a:lvl3pPr>
              <a:lvl4pPr marL="1371600" algn="l" rtl="0" eaLnBrk="0" fontAlgn="base" hangingPunct="0">
                <a:spcBef>
                  <a:spcPct val="50000"/>
                </a:spcBef>
                <a:spcAft>
                  <a:spcPct val="0"/>
                </a:spcAft>
                <a:defRPr kern="1200">
                  <a:solidFill>
                    <a:schemeClr val="tx1"/>
                  </a:solidFill>
                  <a:latin typeface="Frutiger 45 Light" pitchFamily="34" charset="0"/>
                  <a:ea typeface="+mn-ea"/>
                  <a:cs typeface="+mn-cs"/>
                </a:defRPr>
              </a:lvl4pPr>
              <a:lvl5pPr marL="1828800" algn="l" rtl="0" eaLnBrk="0" fontAlgn="base" hangingPunct="0">
                <a:spcBef>
                  <a:spcPct val="50000"/>
                </a:spcBef>
                <a:spcAft>
                  <a:spcPct val="0"/>
                </a:spcAft>
                <a:defRPr kern="1200">
                  <a:solidFill>
                    <a:schemeClr val="tx1"/>
                  </a:solidFill>
                  <a:latin typeface="Frutiger 45 Light" pitchFamily="34" charset="0"/>
                  <a:ea typeface="+mn-ea"/>
                  <a:cs typeface="+mn-cs"/>
                </a:defRPr>
              </a:lvl5pPr>
              <a:lvl6pPr marL="2286000" algn="l" defTabSz="914400" rtl="0" eaLnBrk="1" latinLnBrk="0" hangingPunct="1">
                <a:defRPr kern="1200">
                  <a:solidFill>
                    <a:schemeClr val="tx1"/>
                  </a:solidFill>
                  <a:latin typeface="Frutiger 45 Light" pitchFamily="34" charset="0"/>
                  <a:ea typeface="+mn-ea"/>
                  <a:cs typeface="+mn-cs"/>
                </a:defRPr>
              </a:lvl6pPr>
              <a:lvl7pPr marL="2743200" algn="l" defTabSz="914400" rtl="0" eaLnBrk="1" latinLnBrk="0" hangingPunct="1">
                <a:defRPr kern="1200">
                  <a:solidFill>
                    <a:schemeClr val="tx1"/>
                  </a:solidFill>
                  <a:latin typeface="Frutiger 45 Light" pitchFamily="34" charset="0"/>
                  <a:ea typeface="+mn-ea"/>
                  <a:cs typeface="+mn-cs"/>
                </a:defRPr>
              </a:lvl7pPr>
              <a:lvl8pPr marL="3200400" algn="l" defTabSz="914400" rtl="0" eaLnBrk="1" latinLnBrk="0" hangingPunct="1">
                <a:defRPr kern="1200">
                  <a:solidFill>
                    <a:schemeClr val="tx1"/>
                  </a:solidFill>
                  <a:latin typeface="Frutiger 45 Light" pitchFamily="34" charset="0"/>
                  <a:ea typeface="+mn-ea"/>
                  <a:cs typeface="+mn-cs"/>
                </a:defRPr>
              </a:lvl8pPr>
              <a:lvl9pPr marL="3657600" algn="l" defTabSz="914400" rtl="0" eaLnBrk="1" latinLnBrk="0" hangingPunct="1">
                <a:defRPr kern="1200">
                  <a:solidFill>
                    <a:schemeClr val="tx1"/>
                  </a:solidFill>
                  <a:latin typeface="Frutiger 45 Light" pitchFamily="34" charset="0"/>
                  <a:ea typeface="+mn-ea"/>
                  <a:cs typeface="+mn-cs"/>
                </a:defRPr>
              </a:lvl9pPr>
            </a:lstStyle>
            <a:p>
              <a:pPr algn="l" rtl="0" eaLnBrk="0" fontAlgn="base" hangingPunct="0">
                <a:spcBef>
                  <a:spcPct val="50000"/>
                </a:spcBef>
                <a:spcAft>
                  <a:spcPct val="0"/>
                </a:spcAft>
              </a:pPr>
              <a:r>
                <a:rPr lang="en-US" altLang="zh-CN" sz="1800" b="0" kern="0" baseline="0" dirty="0">
                  <a:solidFill>
                    <a:srgbClr val="000000">
                      <a:alpha val="0"/>
                    </a:srgbClr>
                  </a:solidFill>
                  <a:latin typeface="+mn-lt"/>
                  <a:ea typeface="+mn-ea"/>
                  <a:cs typeface="+mn-cs"/>
                </a:rPr>
                <a:t>&lt;TIMESLOT&gt;</a:t>
              </a:r>
              <a:endParaRPr lang="zh-CN" altLang="en-US" sz="1800" b="0" kern="0" baseline="0" dirty="0">
                <a:solidFill>
                  <a:srgbClr val="000000">
                    <a:alpha val="0"/>
                  </a:srgbClr>
                </a:solidFill>
                <a:latin typeface="+mn-lt"/>
                <a:ea typeface="+mn-ea"/>
                <a:cs typeface="+mn-cs"/>
              </a:endParaRPr>
            </a:p>
          </p:txBody>
        </p:sp>
        <p:sp>
          <p:nvSpPr>
            <p:cNvPr id="43" name="Textbox" hidden="1">
              <a:extLst>
                <a:ext uri="{FF2B5EF4-FFF2-40B4-BE49-F238E27FC236}">
                  <a16:creationId xmlns:a16="http://schemas.microsoft.com/office/drawing/2014/main" id="{AB832C3D-E1B2-4978-9432-2D7DE031490C}"/>
                </a:ext>
              </a:extLst>
            </p:cNvPr>
            <p:cNvSpPr txBox="1">
              <a:spLocks/>
            </p:cNvSpPr>
            <p:nvPr userDrawn="1"/>
          </p:nvSpPr>
          <p:spPr>
            <a:xfrm>
              <a:off x="6209330" y="2085631"/>
              <a:ext cx="1388067" cy="369332"/>
            </a:xfrm>
            <a:prstGeom prst="rect">
              <a:avLst/>
            </a:prstGeom>
            <a:noFill/>
          </p:spPr>
          <p:txBody>
            <a:bodyPr wrap="none" lIns="0" rIns="0" rtlCol="0" anchor="t">
              <a:noAutofit/>
            </a:bodyPr>
            <a:lstStyle>
              <a:defPPr>
                <a:defRPr lang="en-US"/>
              </a:defPPr>
              <a:lvl1pPr algn="l" rtl="0" eaLnBrk="0" fontAlgn="base" hangingPunct="0">
                <a:spcBef>
                  <a:spcPct val="50000"/>
                </a:spcBef>
                <a:spcAft>
                  <a:spcPct val="0"/>
                </a:spcAft>
                <a:defRPr lang="en-GB" kern="1200">
                  <a:solidFill>
                    <a:schemeClr val="tx1"/>
                  </a:solidFill>
                  <a:latin typeface="Frutiger 45 Light"/>
                  <a:ea typeface="+mn-ea"/>
                  <a:cs typeface="+mn-cs"/>
                </a:defRPr>
              </a:lvl1pPr>
              <a:lvl2pPr marL="457200" algn="l" rtl="0" eaLnBrk="0" fontAlgn="base" hangingPunct="0">
                <a:spcBef>
                  <a:spcPct val="50000"/>
                </a:spcBef>
                <a:spcAft>
                  <a:spcPct val="0"/>
                </a:spcAft>
                <a:defRPr kern="1200">
                  <a:solidFill>
                    <a:schemeClr val="tx1"/>
                  </a:solidFill>
                  <a:latin typeface="Frutiger 45 Light" pitchFamily="34" charset="0"/>
                  <a:ea typeface="+mn-ea"/>
                  <a:cs typeface="+mn-cs"/>
                </a:defRPr>
              </a:lvl2pPr>
              <a:lvl3pPr marL="914400" algn="l" rtl="0" eaLnBrk="0" fontAlgn="base" hangingPunct="0">
                <a:spcBef>
                  <a:spcPct val="50000"/>
                </a:spcBef>
                <a:spcAft>
                  <a:spcPct val="0"/>
                </a:spcAft>
                <a:defRPr kern="1200">
                  <a:solidFill>
                    <a:schemeClr val="tx1"/>
                  </a:solidFill>
                  <a:latin typeface="Frutiger 45 Light" pitchFamily="34" charset="0"/>
                  <a:ea typeface="+mn-ea"/>
                  <a:cs typeface="+mn-cs"/>
                </a:defRPr>
              </a:lvl3pPr>
              <a:lvl4pPr marL="1371600" algn="l" rtl="0" eaLnBrk="0" fontAlgn="base" hangingPunct="0">
                <a:spcBef>
                  <a:spcPct val="50000"/>
                </a:spcBef>
                <a:spcAft>
                  <a:spcPct val="0"/>
                </a:spcAft>
                <a:defRPr kern="1200">
                  <a:solidFill>
                    <a:schemeClr val="tx1"/>
                  </a:solidFill>
                  <a:latin typeface="Frutiger 45 Light" pitchFamily="34" charset="0"/>
                  <a:ea typeface="+mn-ea"/>
                  <a:cs typeface="+mn-cs"/>
                </a:defRPr>
              </a:lvl4pPr>
              <a:lvl5pPr marL="1828800" algn="l" rtl="0" eaLnBrk="0" fontAlgn="base" hangingPunct="0">
                <a:spcBef>
                  <a:spcPct val="50000"/>
                </a:spcBef>
                <a:spcAft>
                  <a:spcPct val="0"/>
                </a:spcAft>
                <a:defRPr kern="1200">
                  <a:solidFill>
                    <a:schemeClr val="tx1"/>
                  </a:solidFill>
                  <a:latin typeface="Frutiger 45 Light" pitchFamily="34" charset="0"/>
                  <a:ea typeface="+mn-ea"/>
                  <a:cs typeface="+mn-cs"/>
                </a:defRPr>
              </a:lvl5pPr>
              <a:lvl6pPr marL="2286000" algn="l" defTabSz="914400" rtl="0" eaLnBrk="1" latinLnBrk="0" hangingPunct="1">
                <a:defRPr kern="1200">
                  <a:solidFill>
                    <a:schemeClr val="tx1"/>
                  </a:solidFill>
                  <a:latin typeface="Frutiger 45 Light" pitchFamily="34" charset="0"/>
                  <a:ea typeface="+mn-ea"/>
                  <a:cs typeface="+mn-cs"/>
                </a:defRPr>
              </a:lvl6pPr>
              <a:lvl7pPr marL="2743200" algn="l" defTabSz="914400" rtl="0" eaLnBrk="1" latinLnBrk="0" hangingPunct="1">
                <a:defRPr kern="1200">
                  <a:solidFill>
                    <a:schemeClr val="tx1"/>
                  </a:solidFill>
                  <a:latin typeface="Frutiger 45 Light" pitchFamily="34" charset="0"/>
                  <a:ea typeface="+mn-ea"/>
                  <a:cs typeface="+mn-cs"/>
                </a:defRPr>
              </a:lvl7pPr>
              <a:lvl8pPr marL="3200400" algn="l" defTabSz="914400" rtl="0" eaLnBrk="1" latinLnBrk="0" hangingPunct="1">
                <a:defRPr kern="1200">
                  <a:solidFill>
                    <a:schemeClr val="tx1"/>
                  </a:solidFill>
                  <a:latin typeface="Frutiger 45 Light" pitchFamily="34" charset="0"/>
                  <a:ea typeface="+mn-ea"/>
                  <a:cs typeface="+mn-cs"/>
                </a:defRPr>
              </a:lvl8pPr>
              <a:lvl9pPr marL="3657600" algn="l" defTabSz="914400" rtl="0" eaLnBrk="1" latinLnBrk="0" hangingPunct="1">
                <a:defRPr kern="1200">
                  <a:solidFill>
                    <a:schemeClr val="tx1"/>
                  </a:solidFill>
                  <a:latin typeface="Frutiger 45 Light" pitchFamily="34" charset="0"/>
                  <a:ea typeface="+mn-ea"/>
                  <a:cs typeface="+mn-cs"/>
                </a:defRPr>
              </a:lvl9pPr>
            </a:lstStyle>
            <a:p>
              <a:pPr algn="l"/>
              <a:r>
                <a:rPr lang="en-US" altLang="zh-CN" sz="1800" b="0" kern="0" baseline="0" dirty="0">
                  <a:solidFill>
                    <a:srgbClr val="000000">
                      <a:alpha val="0"/>
                    </a:srgbClr>
                  </a:solidFill>
                  <a:latin typeface="+mn-lt"/>
                  <a:ea typeface="+mn-ea"/>
                  <a:cs typeface="+mn-cs"/>
                </a:rPr>
                <a:t>&lt;RESPONSIBLE&gt;</a:t>
              </a:r>
              <a:endParaRPr lang="zh-CN" altLang="en-US" sz="1800" b="0" kern="0" baseline="0" dirty="0">
                <a:solidFill>
                  <a:srgbClr val="000000">
                    <a:alpha val="0"/>
                  </a:srgbClr>
                </a:solidFill>
                <a:latin typeface="+mn-lt"/>
                <a:ea typeface="+mn-ea"/>
                <a:cs typeface="+mn-cs"/>
              </a:endParaRPr>
            </a:p>
          </p:txBody>
        </p:sp>
        <p:sp>
          <p:nvSpPr>
            <p:cNvPr id="44" name="Textbox" hidden="1">
              <a:extLst>
                <a:ext uri="{FF2B5EF4-FFF2-40B4-BE49-F238E27FC236}">
                  <a16:creationId xmlns:a16="http://schemas.microsoft.com/office/drawing/2014/main" id="{9A8D3490-F3AE-42EB-A28B-34B0FF298EB4}"/>
                </a:ext>
              </a:extLst>
            </p:cNvPr>
            <p:cNvSpPr txBox="1">
              <a:spLocks/>
            </p:cNvSpPr>
            <p:nvPr userDrawn="1"/>
          </p:nvSpPr>
          <p:spPr>
            <a:xfrm>
              <a:off x="9043221" y="2085631"/>
              <a:ext cx="684723" cy="369332"/>
            </a:xfrm>
            <a:prstGeom prst="rect">
              <a:avLst/>
            </a:prstGeom>
            <a:noFill/>
          </p:spPr>
          <p:txBody>
            <a:bodyPr wrap="none" lIns="0" rIns="0" rtlCol="0" anchor="t">
              <a:noAutofit/>
            </a:bodyPr>
            <a:lstStyle>
              <a:defPPr>
                <a:defRPr lang="en-US"/>
              </a:defPPr>
              <a:lvl1pPr algn="l" rtl="0" eaLnBrk="0" fontAlgn="base" hangingPunct="0">
                <a:spcBef>
                  <a:spcPct val="50000"/>
                </a:spcBef>
                <a:spcAft>
                  <a:spcPct val="0"/>
                </a:spcAft>
                <a:defRPr lang="en-GB" kern="1200">
                  <a:solidFill>
                    <a:schemeClr val="tx1"/>
                  </a:solidFill>
                  <a:latin typeface="Frutiger 45 Light"/>
                  <a:ea typeface="+mn-ea"/>
                  <a:cs typeface="+mn-cs"/>
                </a:defRPr>
              </a:lvl1pPr>
              <a:lvl2pPr marL="457200" algn="l" rtl="0" eaLnBrk="0" fontAlgn="base" hangingPunct="0">
                <a:spcBef>
                  <a:spcPct val="50000"/>
                </a:spcBef>
                <a:spcAft>
                  <a:spcPct val="0"/>
                </a:spcAft>
                <a:defRPr kern="1200">
                  <a:solidFill>
                    <a:schemeClr val="tx1"/>
                  </a:solidFill>
                  <a:latin typeface="Frutiger 45 Light" pitchFamily="34" charset="0"/>
                  <a:ea typeface="+mn-ea"/>
                  <a:cs typeface="+mn-cs"/>
                </a:defRPr>
              </a:lvl2pPr>
              <a:lvl3pPr marL="914400" algn="l" rtl="0" eaLnBrk="0" fontAlgn="base" hangingPunct="0">
                <a:spcBef>
                  <a:spcPct val="50000"/>
                </a:spcBef>
                <a:spcAft>
                  <a:spcPct val="0"/>
                </a:spcAft>
                <a:defRPr kern="1200">
                  <a:solidFill>
                    <a:schemeClr val="tx1"/>
                  </a:solidFill>
                  <a:latin typeface="Frutiger 45 Light" pitchFamily="34" charset="0"/>
                  <a:ea typeface="+mn-ea"/>
                  <a:cs typeface="+mn-cs"/>
                </a:defRPr>
              </a:lvl3pPr>
              <a:lvl4pPr marL="1371600" algn="l" rtl="0" eaLnBrk="0" fontAlgn="base" hangingPunct="0">
                <a:spcBef>
                  <a:spcPct val="50000"/>
                </a:spcBef>
                <a:spcAft>
                  <a:spcPct val="0"/>
                </a:spcAft>
                <a:defRPr kern="1200">
                  <a:solidFill>
                    <a:schemeClr val="tx1"/>
                  </a:solidFill>
                  <a:latin typeface="Frutiger 45 Light" pitchFamily="34" charset="0"/>
                  <a:ea typeface="+mn-ea"/>
                  <a:cs typeface="+mn-cs"/>
                </a:defRPr>
              </a:lvl4pPr>
              <a:lvl5pPr marL="1828800" algn="l" rtl="0" eaLnBrk="0" fontAlgn="base" hangingPunct="0">
                <a:spcBef>
                  <a:spcPct val="50000"/>
                </a:spcBef>
                <a:spcAft>
                  <a:spcPct val="0"/>
                </a:spcAft>
                <a:defRPr kern="1200">
                  <a:solidFill>
                    <a:schemeClr val="tx1"/>
                  </a:solidFill>
                  <a:latin typeface="Frutiger 45 Light" pitchFamily="34" charset="0"/>
                  <a:ea typeface="+mn-ea"/>
                  <a:cs typeface="+mn-cs"/>
                </a:defRPr>
              </a:lvl5pPr>
              <a:lvl6pPr marL="2286000" algn="l" defTabSz="914400" rtl="0" eaLnBrk="1" latinLnBrk="0" hangingPunct="1">
                <a:defRPr kern="1200">
                  <a:solidFill>
                    <a:schemeClr val="tx1"/>
                  </a:solidFill>
                  <a:latin typeface="Frutiger 45 Light" pitchFamily="34" charset="0"/>
                  <a:ea typeface="+mn-ea"/>
                  <a:cs typeface="+mn-cs"/>
                </a:defRPr>
              </a:lvl6pPr>
              <a:lvl7pPr marL="2743200" algn="l" defTabSz="914400" rtl="0" eaLnBrk="1" latinLnBrk="0" hangingPunct="1">
                <a:defRPr kern="1200">
                  <a:solidFill>
                    <a:schemeClr val="tx1"/>
                  </a:solidFill>
                  <a:latin typeface="Frutiger 45 Light" pitchFamily="34" charset="0"/>
                  <a:ea typeface="+mn-ea"/>
                  <a:cs typeface="+mn-cs"/>
                </a:defRPr>
              </a:lvl7pPr>
              <a:lvl8pPr marL="3200400" algn="l" defTabSz="914400" rtl="0" eaLnBrk="1" latinLnBrk="0" hangingPunct="1">
                <a:defRPr kern="1200">
                  <a:solidFill>
                    <a:schemeClr val="tx1"/>
                  </a:solidFill>
                  <a:latin typeface="Frutiger 45 Light" pitchFamily="34" charset="0"/>
                  <a:ea typeface="+mn-ea"/>
                  <a:cs typeface="+mn-cs"/>
                </a:defRPr>
              </a:lvl8pPr>
              <a:lvl9pPr marL="3657600" algn="l" defTabSz="914400" rtl="0" eaLnBrk="1" latinLnBrk="0" hangingPunct="1">
                <a:defRPr kern="1200">
                  <a:solidFill>
                    <a:schemeClr val="tx1"/>
                  </a:solidFill>
                  <a:latin typeface="Frutiger 45 Light" pitchFamily="34" charset="0"/>
                  <a:ea typeface="+mn-ea"/>
                  <a:cs typeface="+mn-cs"/>
                </a:defRPr>
              </a:lvl9pPr>
            </a:lstStyle>
            <a:p>
              <a:pPr algn="l" rtl="0" eaLnBrk="0" fontAlgn="base" hangingPunct="0">
                <a:spcBef>
                  <a:spcPct val="50000"/>
                </a:spcBef>
                <a:spcAft>
                  <a:spcPct val="0"/>
                </a:spcAft>
              </a:pPr>
              <a:r>
                <a:rPr lang="en-US" altLang="zh-CN" sz="1800" b="0" kern="0" baseline="0" dirty="0">
                  <a:solidFill>
                    <a:srgbClr val="000000">
                      <a:alpha val="0"/>
                    </a:srgbClr>
                  </a:solidFill>
                  <a:latin typeface="+mn-lt"/>
                  <a:ea typeface="+mn-ea"/>
                  <a:cs typeface="+mn-cs"/>
                </a:rPr>
                <a:t>&lt;DURATION&gt;</a:t>
              </a:r>
              <a:endParaRPr lang="zh-CN" altLang="en-US" sz="1800" b="0" kern="0" baseline="0" dirty="0">
                <a:solidFill>
                  <a:srgbClr val="000000">
                    <a:alpha val="0"/>
                  </a:srgbClr>
                </a:solidFill>
                <a:latin typeface="+mn-lt"/>
                <a:ea typeface="+mn-ea"/>
                <a:cs typeface="+mn-cs"/>
              </a:endParaRPr>
            </a:p>
          </p:txBody>
        </p:sp>
      </p:grpSp>
      <p:grpSp>
        <p:nvGrpSpPr>
          <p:cNvPr id="45" name="SP Agenda Subsection" hidden="1">
            <a:extLst>
              <a:ext uri="{FF2B5EF4-FFF2-40B4-BE49-F238E27FC236}">
                <a16:creationId xmlns:a16="http://schemas.microsoft.com/office/drawing/2014/main" id="{1A23AC61-2BF6-4789-AD1E-550557136626}"/>
              </a:ext>
            </a:extLst>
          </p:cNvPr>
          <p:cNvGrpSpPr>
            <a:grpSpLocks/>
          </p:cNvGrpSpPr>
          <p:nvPr userDrawn="1"/>
        </p:nvGrpSpPr>
        <p:grpSpPr>
          <a:xfrm>
            <a:off x="561600" y="1787270"/>
            <a:ext cx="10151180" cy="793394"/>
            <a:chOff x="1797664" y="2085631"/>
            <a:chExt cx="8657274" cy="721270"/>
          </a:xfrm>
        </p:grpSpPr>
        <p:sp>
          <p:nvSpPr>
            <p:cNvPr id="46" name="Textbox" hidden="1">
              <a:extLst>
                <a:ext uri="{FF2B5EF4-FFF2-40B4-BE49-F238E27FC236}">
                  <a16:creationId xmlns:a16="http://schemas.microsoft.com/office/drawing/2014/main" id="{D82AFA68-988C-414D-A113-89E2E14AD1E2}"/>
                </a:ext>
              </a:extLst>
            </p:cNvPr>
            <p:cNvSpPr txBox="1">
              <a:spLocks/>
            </p:cNvSpPr>
            <p:nvPr userDrawn="1"/>
          </p:nvSpPr>
          <p:spPr>
            <a:xfrm>
              <a:off x="1797664" y="2437569"/>
              <a:ext cx="8654903" cy="369332"/>
            </a:xfrm>
            <a:prstGeom prst="rect">
              <a:avLst/>
            </a:prstGeom>
            <a:noFill/>
            <a:extLst>
              <a:ext uri="{909E8E84-426E-40DD-AFC4-6F175D3DCCD1}">
                <a14:hiddenFill xmlns:a14="http://schemas.microsoft.com/office/drawing/2010/main">
                  <a:solidFill>
                    <a:schemeClr val="bg2">
                      <a:lumMod val="100000"/>
                    </a:schemeClr>
                  </a:solidFill>
                </a14:hiddenFill>
              </a:ext>
            </a:extLst>
          </p:spPr>
          <p:txBody>
            <a:bodyPr wrap="square" lIns="0" rIns="0" rtlCol="0" anchor="t">
              <a:noAutofit/>
            </a:bodyPr>
            <a:lstStyle>
              <a:defPPr>
                <a:defRPr lang="en-US"/>
              </a:defPPr>
              <a:lvl1pPr algn="l" rtl="0" eaLnBrk="0" fontAlgn="base" hangingPunct="0">
                <a:spcBef>
                  <a:spcPct val="50000"/>
                </a:spcBef>
                <a:spcAft>
                  <a:spcPct val="0"/>
                </a:spcAft>
                <a:defRPr lang="en-GB" kern="1200">
                  <a:solidFill>
                    <a:schemeClr val="tx1"/>
                  </a:solidFill>
                  <a:latin typeface="Frutiger 45 Light"/>
                  <a:ea typeface="+mn-ea"/>
                  <a:cs typeface="+mn-cs"/>
                </a:defRPr>
              </a:lvl1pPr>
              <a:lvl2pPr marL="457200" algn="l" rtl="0" eaLnBrk="0" fontAlgn="base" hangingPunct="0">
                <a:spcBef>
                  <a:spcPct val="50000"/>
                </a:spcBef>
                <a:spcAft>
                  <a:spcPct val="0"/>
                </a:spcAft>
                <a:defRPr kern="1200">
                  <a:solidFill>
                    <a:schemeClr val="tx1"/>
                  </a:solidFill>
                  <a:latin typeface="Frutiger 45 Light" pitchFamily="34" charset="0"/>
                  <a:ea typeface="+mn-ea"/>
                  <a:cs typeface="+mn-cs"/>
                </a:defRPr>
              </a:lvl2pPr>
              <a:lvl3pPr marL="914400" algn="l" rtl="0" eaLnBrk="0" fontAlgn="base" hangingPunct="0">
                <a:spcBef>
                  <a:spcPct val="50000"/>
                </a:spcBef>
                <a:spcAft>
                  <a:spcPct val="0"/>
                </a:spcAft>
                <a:defRPr kern="1200">
                  <a:solidFill>
                    <a:schemeClr val="tx1"/>
                  </a:solidFill>
                  <a:latin typeface="Frutiger 45 Light" pitchFamily="34" charset="0"/>
                  <a:ea typeface="+mn-ea"/>
                  <a:cs typeface="+mn-cs"/>
                </a:defRPr>
              </a:lvl3pPr>
              <a:lvl4pPr marL="1371600" algn="l" rtl="0" eaLnBrk="0" fontAlgn="base" hangingPunct="0">
                <a:spcBef>
                  <a:spcPct val="50000"/>
                </a:spcBef>
                <a:spcAft>
                  <a:spcPct val="0"/>
                </a:spcAft>
                <a:defRPr kern="1200">
                  <a:solidFill>
                    <a:schemeClr val="tx1"/>
                  </a:solidFill>
                  <a:latin typeface="Frutiger 45 Light" pitchFamily="34" charset="0"/>
                  <a:ea typeface="+mn-ea"/>
                  <a:cs typeface="+mn-cs"/>
                </a:defRPr>
              </a:lvl4pPr>
              <a:lvl5pPr marL="1828800" algn="l" rtl="0" eaLnBrk="0" fontAlgn="base" hangingPunct="0">
                <a:spcBef>
                  <a:spcPct val="50000"/>
                </a:spcBef>
                <a:spcAft>
                  <a:spcPct val="0"/>
                </a:spcAft>
                <a:defRPr kern="1200">
                  <a:solidFill>
                    <a:schemeClr val="tx1"/>
                  </a:solidFill>
                  <a:latin typeface="Frutiger 45 Light" pitchFamily="34" charset="0"/>
                  <a:ea typeface="+mn-ea"/>
                  <a:cs typeface="+mn-cs"/>
                </a:defRPr>
              </a:lvl5pPr>
              <a:lvl6pPr marL="2286000" algn="l" defTabSz="914400" rtl="0" eaLnBrk="1" latinLnBrk="0" hangingPunct="1">
                <a:defRPr kern="1200">
                  <a:solidFill>
                    <a:schemeClr val="tx1"/>
                  </a:solidFill>
                  <a:latin typeface="Frutiger 45 Light" pitchFamily="34" charset="0"/>
                  <a:ea typeface="+mn-ea"/>
                  <a:cs typeface="+mn-cs"/>
                </a:defRPr>
              </a:lvl6pPr>
              <a:lvl7pPr marL="2743200" algn="l" defTabSz="914400" rtl="0" eaLnBrk="1" latinLnBrk="0" hangingPunct="1">
                <a:defRPr kern="1200">
                  <a:solidFill>
                    <a:schemeClr val="tx1"/>
                  </a:solidFill>
                  <a:latin typeface="Frutiger 45 Light" pitchFamily="34" charset="0"/>
                  <a:ea typeface="+mn-ea"/>
                  <a:cs typeface="+mn-cs"/>
                </a:defRPr>
              </a:lvl7pPr>
              <a:lvl8pPr marL="3200400" algn="l" defTabSz="914400" rtl="0" eaLnBrk="1" latinLnBrk="0" hangingPunct="1">
                <a:defRPr kern="1200">
                  <a:solidFill>
                    <a:schemeClr val="tx1"/>
                  </a:solidFill>
                  <a:latin typeface="Frutiger 45 Light" pitchFamily="34" charset="0"/>
                  <a:ea typeface="+mn-ea"/>
                  <a:cs typeface="+mn-cs"/>
                </a:defRPr>
              </a:lvl8pPr>
              <a:lvl9pPr marL="3657600" algn="l" defTabSz="914400" rtl="0" eaLnBrk="1" latinLnBrk="0" hangingPunct="1">
                <a:defRPr kern="1200">
                  <a:solidFill>
                    <a:schemeClr val="tx1"/>
                  </a:solidFill>
                  <a:latin typeface="Frutiger 45 Light" pitchFamily="34" charset="0"/>
                  <a:ea typeface="+mn-ea"/>
                  <a:cs typeface="+mn-cs"/>
                </a:defRPr>
              </a:lvl9pPr>
            </a:lstStyle>
            <a:p>
              <a:pPr algn="l" defTabSz="10263027">
                <a:tabLst>
                  <a:tab pos="10458512" algn="l"/>
                </a:tabLst>
              </a:pPr>
              <a:r>
                <a:rPr lang="en-US" altLang="zh-CN" sz="2800" b="0" kern="0" baseline="0" dirty="0">
                  <a:solidFill>
                    <a:schemeClr val="tx1"/>
                  </a:solidFill>
                  <a:latin typeface="+mn-lt"/>
                  <a:ea typeface="+mj-ea"/>
                  <a:cs typeface="+mn-cs"/>
                </a:rPr>
                <a:t>&lt;TEXT&gt;</a:t>
              </a:r>
              <a:endParaRPr lang="zh-CN" altLang="en-US" sz="2800" b="0" kern="0" baseline="0" dirty="0">
                <a:solidFill>
                  <a:schemeClr val="tx1"/>
                </a:solidFill>
                <a:latin typeface="+mn-lt"/>
                <a:ea typeface="+mj-ea"/>
                <a:cs typeface="+mn-cs"/>
              </a:endParaRPr>
            </a:p>
          </p:txBody>
        </p:sp>
        <p:sp>
          <p:nvSpPr>
            <p:cNvPr id="48" name="Textbox" descr="{&quot;templafy&quot;:{&quot;binding&quot;:&quot;Translations.SectionN&quot;,&quot;type&quot;:&quot;text&quot;}}&#10;" hidden="1" title="Translations.SectionN">
              <a:extLst>
                <a:ext uri="{FF2B5EF4-FFF2-40B4-BE49-F238E27FC236}">
                  <a16:creationId xmlns:a16="http://schemas.microsoft.com/office/drawing/2014/main" id="{2FB5A204-AF62-4E38-9383-36983A69472E}"/>
                </a:ext>
              </a:extLst>
            </p:cNvPr>
            <p:cNvSpPr txBox="1">
              <a:spLocks/>
            </p:cNvSpPr>
            <p:nvPr userDrawn="1"/>
          </p:nvSpPr>
          <p:spPr>
            <a:xfrm>
              <a:off x="1797664" y="2085631"/>
              <a:ext cx="823126" cy="369332"/>
            </a:xfrm>
            <a:prstGeom prst="rect">
              <a:avLst/>
            </a:prstGeom>
            <a:noFill/>
          </p:spPr>
          <p:txBody>
            <a:bodyPr wrap="none" lIns="0" rIns="0" rtlCol="0" anchor="t">
              <a:noAutofit/>
            </a:bodyPr>
            <a:lstStyle>
              <a:defPPr>
                <a:defRPr lang="en-US"/>
              </a:defPPr>
              <a:lvl1pPr algn="l" rtl="0" eaLnBrk="0" fontAlgn="base" hangingPunct="0">
                <a:spcBef>
                  <a:spcPct val="50000"/>
                </a:spcBef>
                <a:spcAft>
                  <a:spcPct val="0"/>
                </a:spcAft>
                <a:defRPr lang="en-GB" kern="1200">
                  <a:solidFill>
                    <a:schemeClr val="tx1"/>
                  </a:solidFill>
                  <a:latin typeface="Frutiger 45 Light"/>
                  <a:ea typeface="+mn-ea"/>
                  <a:cs typeface="+mn-cs"/>
                </a:defRPr>
              </a:lvl1pPr>
              <a:lvl2pPr marL="457200" algn="l" rtl="0" eaLnBrk="0" fontAlgn="base" hangingPunct="0">
                <a:spcBef>
                  <a:spcPct val="50000"/>
                </a:spcBef>
                <a:spcAft>
                  <a:spcPct val="0"/>
                </a:spcAft>
                <a:defRPr kern="1200">
                  <a:solidFill>
                    <a:schemeClr val="tx1"/>
                  </a:solidFill>
                  <a:latin typeface="Frutiger 45 Light" pitchFamily="34" charset="0"/>
                  <a:ea typeface="+mn-ea"/>
                  <a:cs typeface="+mn-cs"/>
                </a:defRPr>
              </a:lvl2pPr>
              <a:lvl3pPr marL="914400" algn="l" rtl="0" eaLnBrk="0" fontAlgn="base" hangingPunct="0">
                <a:spcBef>
                  <a:spcPct val="50000"/>
                </a:spcBef>
                <a:spcAft>
                  <a:spcPct val="0"/>
                </a:spcAft>
                <a:defRPr kern="1200">
                  <a:solidFill>
                    <a:schemeClr val="tx1"/>
                  </a:solidFill>
                  <a:latin typeface="Frutiger 45 Light" pitchFamily="34" charset="0"/>
                  <a:ea typeface="+mn-ea"/>
                  <a:cs typeface="+mn-cs"/>
                </a:defRPr>
              </a:lvl3pPr>
              <a:lvl4pPr marL="1371600" algn="l" rtl="0" eaLnBrk="0" fontAlgn="base" hangingPunct="0">
                <a:spcBef>
                  <a:spcPct val="50000"/>
                </a:spcBef>
                <a:spcAft>
                  <a:spcPct val="0"/>
                </a:spcAft>
                <a:defRPr kern="1200">
                  <a:solidFill>
                    <a:schemeClr val="tx1"/>
                  </a:solidFill>
                  <a:latin typeface="Frutiger 45 Light" pitchFamily="34" charset="0"/>
                  <a:ea typeface="+mn-ea"/>
                  <a:cs typeface="+mn-cs"/>
                </a:defRPr>
              </a:lvl4pPr>
              <a:lvl5pPr marL="1828800" algn="l" rtl="0" eaLnBrk="0" fontAlgn="base" hangingPunct="0">
                <a:spcBef>
                  <a:spcPct val="50000"/>
                </a:spcBef>
                <a:spcAft>
                  <a:spcPct val="0"/>
                </a:spcAft>
                <a:defRPr kern="1200">
                  <a:solidFill>
                    <a:schemeClr val="tx1"/>
                  </a:solidFill>
                  <a:latin typeface="Frutiger 45 Light" pitchFamily="34" charset="0"/>
                  <a:ea typeface="+mn-ea"/>
                  <a:cs typeface="+mn-cs"/>
                </a:defRPr>
              </a:lvl5pPr>
              <a:lvl6pPr marL="2286000" algn="l" defTabSz="914400" rtl="0" eaLnBrk="1" latinLnBrk="0" hangingPunct="1">
                <a:defRPr kern="1200">
                  <a:solidFill>
                    <a:schemeClr val="tx1"/>
                  </a:solidFill>
                  <a:latin typeface="Frutiger 45 Light" pitchFamily="34" charset="0"/>
                  <a:ea typeface="+mn-ea"/>
                  <a:cs typeface="+mn-cs"/>
                </a:defRPr>
              </a:lvl6pPr>
              <a:lvl7pPr marL="2743200" algn="l" defTabSz="914400" rtl="0" eaLnBrk="1" latinLnBrk="0" hangingPunct="1">
                <a:defRPr kern="1200">
                  <a:solidFill>
                    <a:schemeClr val="tx1"/>
                  </a:solidFill>
                  <a:latin typeface="Frutiger 45 Light" pitchFamily="34" charset="0"/>
                  <a:ea typeface="+mn-ea"/>
                  <a:cs typeface="+mn-cs"/>
                </a:defRPr>
              </a:lvl7pPr>
              <a:lvl8pPr marL="3200400" algn="l" defTabSz="914400" rtl="0" eaLnBrk="1" latinLnBrk="0" hangingPunct="1">
                <a:defRPr kern="1200">
                  <a:solidFill>
                    <a:schemeClr val="tx1"/>
                  </a:solidFill>
                  <a:latin typeface="Frutiger 45 Light" pitchFamily="34" charset="0"/>
                  <a:ea typeface="+mn-ea"/>
                  <a:cs typeface="+mn-cs"/>
                </a:defRPr>
              </a:lvl8pPr>
              <a:lvl9pPr marL="3657600" algn="l" defTabSz="914400" rtl="0" eaLnBrk="1" latinLnBrk="0" hangingPunct="1">
                <a:defRPr kern="1200">
                  <a:solidFill>
                    <a:schemeClr val="tx1"/>
                  </a:solidFill>
                  <a:latin typeface="Frutiger 45 Light" pitchFamily="34" charset="0"/>
                  <a:ea typeface="+mn-ea"/>
                  <a:cs typeface="+mn-cs"/>
                </a:defRPr>
              </a:lvl9pPr>
            </a:lstStyle>
            <a:p>
              <a:pPr algn="l"/>
              <a:r>
                <a:rPr lang="en-US" altLang="zh-CN" sz="1800" b="0" kern="0" baseline="0" dirty="0">
                  <a:solidFill>
                    <a:srgbClr val="000000"/>
                  </a:solidFill>
                  <a:latin typeface="+mn-lt"/>
                  <a:ea typeface="+mn-ea"/>
                  <a:cs typeface="+mn-cs"/>
                </a:rPr>
                <a:t>Section &lt;N&gt;</a:t>
              </a:r>
              <a:endParaRPr lang="zh-CN" altLang="en-US" sz="1800" b="0" kern="0" baseline="0" dirty="0">
                <a:solidFill>
                  <a:srgbClr val="000000"/>
                </a:solidFill>
                <a:latin typeface="+mn-lt"/>
                <a:ea typeface="+mn-ea"/>
                <a:cs typeface="+mn-cs"/>
              </a:endParaRPr>
            </a:p>
          </p:txBody>
        </p:sp>
        <p:sp>
          <p:nvSpPr>
            <p:cNvPr id="49" name="Textbox" hidden="1">
              <a:extLst>
                <a:ext uri="{FF2B5EF4-FFF2-40B4-BE49-F238E27FC236}">
                  <a16:creationId xmlns:a16="http://schemas.microsoft.com/office/drawing/2014/main" id="{9D622CD0-3994-47B2-B6AD-E9F446C2822C}"/>
                </a:ext>
              </a:extLst>
            </p:cNvPr>
            <p:cNvSpPr txBox="1">
              <a:spLocks/>
            </p:cNvSpPr>
            <p:nvPr userDrawn="1"/>
          </p:nvSpPr>
          <p:spPr>
            <a:xfrm>
              <a:off x="9817944" y="2085631"/>
              <a:ext cx="636994" cy="369332"/>
            </a:xfrm>
            <a:prstGeom prst="rect">
              <a:avLst/>
            </a:prstGeom>
            <a:noFill/>
          </p:spPr>
          <p:txBody>
            <a:bodyPr wrap="none" lIns="0" rIns="0" rtlCol="0" anchor="t">
              <a:noAutofit/>
            </a:bodyPr>
            <a:lstStyle>
              <a:defPPr>
                <a:defRPr lang="en-US"/>
              </a:defPPr>
              <a:lvl1pPr algn="l" rtl="0" eaLnBrk="0" fontAlgn="base" hangingPunct="0">
                <a:spcBef>
                  <a:spcPct val="50000"/>
                </a:spcBef>
                <a:spcAft>
                  <a:spcPct val="0"/>
                </a:spcAft>
                <a:defRPr lang="en-GB" kern="1200">
                  <a:solidFill>
                    <a:schemeClr val="tx1"/>
                  </a:solidFill>
                  <a:latin typeface="Frutiger 45 Light"/>
                  <a:ea typeface="+mn-ea"/>
                  <a:cs typeface="+mn-cs"/>
                </a:defRPr>
              </a:lvl1pPr>
              <a:lvl2pPr marL="457200" algn="l" rtl="0" eaLnBrk="0" fontAlgn="base" hangingPunct="0">
                <a:spcBef>
                  <a:spcPct val="50000"/>
                </a:spcBef>
                <a:spcAft>
                  <a:spcPct val="0"/>
                </a:spcAft>
                <a:defRPr kern="1200">
                  <a:solidFill>
                    <a:schemeClr val="tx1"/>
                  </a:solidFill>
                  <a:latin typeface="Frutiger 45 Light" pitchFamily="34" charset="0"/>
                  <a:ea typeface="+mn-ea"/>
                  <a:cs typeface="+mn-cs"/>
                </a:defRPr>
              </a:lvl2pPr>
              <a:lvl3pPr marL="914400" algn="l" rtl="0" eaLnBrk="0" fontAlgn="base" hangingPunct="0">
                <a:spcBef>
                  <a:spcPct val="50000"/>
                </a:spcBef>
                <a:spcAft>
                  <a:spcPct val="0"/>
                </a:spcAft>
                <a:defRPr kern="1200">
                  <a:solidFill>
                    <a:schemeClr val="tx1"/>
                  </a:solidFill>
                  <a:latin typeface="Frutiger 45 Light" pitchFamily="34" charset="0"/>
                  <a:ea typeface="+mn-ea"/>
                  <a:cs typeface="+mn-cs"/>
                </a:defRPr>
              </a:lvl3pPr>
              <a:lvl4pPr marL="1371600" algn="l" rtl="0" eaLnBrk="0" fontAlgn="base" hangingPunct="0">
                <a:spcBef>
                  <a:spcPct val="50000"/>
                </a:spcBef>
                <a:spcAft>
                  <a:spcPct val="0"/>
                </a:spcAft>
                <a:defRPr kern="1200">
                  <a:solidFill>
                    <a:schemeClr val="tx1"/>
                  </a:solidFill>
                  <a:latin typeface="Frutiger 45 Light" pitchFamily="34" charset="0"/>
                  <a:ea typeface="+mn-ea"/>
                  <a:cs typeface="+mn-cs"/>
                </a:defRPr>
              </a:lvl4pPr>
              <a:lvl5pPr marL="1828800" algn="l" rtl="0" eaLnBrk="0" fontAlgn="base" hangingPunct="0">
                <a:spcBef>
                  <a:spcPct val="50000"/>
                </a:spcBef>
                <a:spcAft>
                  <a:spcPct val="0"/>
                </a:spcAft>
                <a:defRPr kern="1200">
                  <a:solidFill>
                    <a:schemeClr val="tx1"/>
                  </a:solidFill>
                  <a:latin typeface="Frutiger 45 Light" pitchFamily="34" charset="0"/>
                  <a:ea typeface="+mn-ea"/>
                  <a:cs typeface="+mn-cs"/>
                </a:defRPr>
              </a:lvl5pPr>
              <a:lvl6pPr marL="2286000" algn="l" defTabSz="914400" rtl="0" eaLnBrk="1" latinLnBrk="0" hangingPunct="1">
                <a:defRPr kern="1200">
                  <a:solidFill>
                    <a:schemeClr val="tx1"/>
                  </a:solidFill>
                  <a:latin typeface="Frutiger 45 Light" pitchFamily="34" charset="0"/>
                  <a:ea typeface="+mn-ea"/>
                  <a:cs typeface="+mn-cs"/>
                </a:defRPr>
              </a:lvl6pPr>
              <a:lvl7pPr marL="2743200" algn="l" defTabSz="914400" rtl="0" eaLnBrk="1" latinLnBrk="0" hangingPunct="1">
                <a:defRPr kern="1200">
                  <a:solidFill>
                    <a:schemeClr val="tx1"/>
                  </a:solidFill>
                  <a:latin typeface="Frutiger 45 Light" pitchFamily="34" charset="0"/>
                  <a:ea typeface="+mn-ea"/>
                  <a:cs typeface="+mn-cs"/>
                </a:defRPr>
              </a:lvl7pPr>
              <a:lvl8pPr marL="3200400" algn="l" defTabSz="914400" rtl="0" eaLnBrk="1" latinLnBrk="0" hangingPunct="1">
                <a:defRPr kern="1200">
                  <a:solidFill>
                    <a:schemeClr val="tx1"/>
                  </a:solidFill>
                  <a:latin typeface="Frutiger 45 Light" pitchFamily="34" charset="0"/>
                  <a:ea typeface="+mn-ea"/>
                  <a:cs typeface="+mn-cs"/>
                </a:defRPr>
              </a:lvl8pPr>
              <a:lvl9pPr marL="3657600" algn="l" defTabSz="914400" rtl="0" eaLnBrk="1" latinLnBrk="0" hangingPunct="1">
                <a:defRPr kern="1200">
                  <a:solidFill>
                    <a:schemeClr val="tx1"/>
                  </a:solidFill>
                  <a:latin typeface="Frutiger 45 Light" pitchFamily="34" charset="0"/>
                  <a:ea typeface="+mn-ea"/>
                  <a:cs typeface="+mn-cs"/>
                </a:defRPr>
              </a:lvl9pPr>
            </a:lstStyle>
            <a:p>
              <a:pPr algn="r" rtl="0" eaLnBrk="0" fontAlgn="base" hangingPunct="0">
                <a:spcBef>
                  <a:spcPct val="50000"/>
                </a:spcBef>
                <a:spcAft>
                  <a:spcPct val="0"/>
                </a:spcAft>
              </a:pPr>
              <a:r>
                <a:rPr lang="en-US" altLang="zh-CN" sz="1800" b="0" kern="0" baseline="0" dirty="0">
                  <a:solidFill>
                    <a:srgbClr val="000000">
                      <a:alpha val="0"/>
                    </a:srgbClr>
                  </a:solidFill>
                  <a:latin typeface="+mn-lt"/>
                  <a:ea typeface="+mn-ea"/>
                  <a:cs typeface="+mn-cs"/>
                </a:rPr>
                <a:t>&lt;P&gt;</a:t>
              </a:r>
              <a:endParaRPr lang="zh-CN" altLang="en-US" sz="1800" b="0" kern="0" baseline="0" dirty="0">
                <a:solidFill>
                  <a:srgbClr val="000000">
                    <a:alpha val="0"/>
                  </a:srgbClr>
                </a:solidFill>
                <a:latin typeface="+mn-lt"/>
                <a:ea typeface="+mn-ea"/>
                <a:cs typeface="+mn-cs"/>
              </a:endParaRPr>
            </a:p>
          </p:txBody>
        </p:sp>
        <p:sp>
          <p:nvSpPr>
            <p:cNvPr id="50" name="Textbox" hidden="1">
              <a:extLst>
                <a:ext uri="{FF2B5EF4-FFF2-40B4-BE49-F238E27FC236}">
                  <a16:creationId xmlns:a16="http://schemas.microsoft.com/office/drawing/2014/main" id="{7EB4A1B8-6647-48F1-8DA1-541B2175EA0E}"/>
                </a:ext>
              </a:extLst>
            </p:cNvPr>
            <p:cNvSpPr txBox="1">
              <a:spLocks/>
            </p:cNvSpPr>
            <p:nvPr userDrawn="1"/>
          </p:nvSpPr>
          <p:spPr>
            <a:xfrm>
              <a:off x="7696160" y="2085631"/>
              <a:ext cx="1257061" cy="369332"/>
            </a:xfrm>
            <a:prstGeom prst="rect">
              <a:avLst/>
            </a:prstGeom>
            <a:noFill/>
          </p:spPr>
          <p:txBody>
            <a:bodyPr wrap="none" lIns="0" rIns="0" rtlCol="0" anchor="t">
              <a:noAutofit/>
            </a:bodyPr>
            <a:lstStyle>
              <a:defPPr>
                <a:defRPr lang="en-US"/>
              </a:defPPr>
              <a:lvl1pPr algn="l" rtl="0" eaLnBrk="0" fontAlgn="base" hangingPunct="0">
                <a:spcBef>
                  <a:spcPct val="50000"/>
                </a:spcBef>
                <a:spcAft>
                  <a:spcPct val="0"/>
                </a:spcAft>
                <a:defRPr lang="en-GB" kern="1200">
                  <a:solidFill>
                    <a:schemeClr val="tx1"/>
                  </a:solidFill>
                  <a:latin typeface="Frutiger 45 Light"/>
                  <a:ea typeface="+mn-ea"/>
                  <a:cs typeface="+mn-cs"/>
                </a:defRPr>
              </a:lvl1pPr>
              <a:lvl2pPr marL="457200" algn="l" rtl="0" eaLnBrk="0" fontAlgn="base" hangingPunct="0">
                <a:spcBef>
                  <a:spcPct val="50000"/>
                </a:spcBef>
                <a:spcAft>
                  <a:spcPct val="0"/>
                </a:spcAft>
                <a:defRPr kern="1200">
                  <a:solidFill>
                    <a:schemeClr val="tx1"/>
                  </a:solidFill>
                  <a:latin typeface="Frutiger 45 Light" pitchFamily="34" charset="0"/>
                  <a:ea typeface="+mn-ea"/>
                  <a:cs typeface="+mn-cs"/>
                </a:defRPr>
              </a:lvl2pPr>
              <a:lvl3pPr marL="914400" algn="l" rtl="0" eaLnBrk="0" fontAlgn="base" hangingPunct="0">
                <a:spcBef>
                  <a:spcPct val="50000"/>
                </a:spcBef>
                <a:spcAft>
                  <a:spcPct val="0"/>
                </a:spcAft>
                <a:defRPr kern="1200">
                  <a:solidFill>
                    <a:schemeClr val="tx1"/>
                  </a:solidFill>
                  <a:latin typeface="Frutiger 45 Light" pitchFamily="34" charset="0"/>
                  <a:ea typeface="+mn-ea"/>
                  <a:cs typeface="+mn-cs"/>
                </a:defRPr>
              </a:lvl3pPr>
              <a:lvl4pPr marL="1371600" algn="l" rtl="0" eaLnBrk="0" fontAlgn="base" hangingPunct="0">
                <a:spcBef>
                  <a:spcPct val="50000"/>
                </a:spcBef>
                <a:spcAft>
                  <a:spcPct val="0"/>
                </a:spcAft>
                <a:defRPr kern="1200">
                  <a:solidFill>
                    <a:schemeClr val="tx1"/>
                  </a:solidFill>
                  <a:latin typeface="Frutiger 45 Light" pitchFamily="34" charset="0"/>
                  <a:ea typeface="+mn-ea"/>
                  <a:cs typeface="+mn-cs"/>
                </a:defRPr>
              </a:lvl4pPr>
              <a:lvl5pPr marL="1828800" algn="l" rtl="0" eaLnBrk="0" fontAlgn="base" hangingPunct="0">
                <a:spcBef>
                  <a:spcPct val="50000"/>
                </a:spcBef>
                <a:spcAft>
                  <a:spcPct val="0"/>
                </a:spcAft>
                <a:defRPr kern="1200">
                  <a:solidFill>
                    <a:schemeClr val="tx1"/>
                  </a:solidFill>
                  <a:latin typeface="Frutiger 45 Light" pitchFamily="34" charset="0"/>
                  <a:ea typeface="+mn-ea"/>
                  <a:cs typeface="+mn-cs"/>
                </a:defRPr>
              </a:lvl5pPr>
              <a:lvl6pPr marL="2286000" algn="l" defTabSz="914400" rtl="0" eaLnBrk="1" latinLnBrk="0" hangingPunct="1">
                <a:defRPr kern="1200">
                  <a:solidFill>
                    <a:schemeClr val="tx1"/>
                  </a:solidFill>
                  <a:latin typeface="Frutiger 45 Light" pitchFamily="34" charset="0"/>
                  <a:ea typeface="+mn-ea"/>
                  <a:cs typeface="+mn-cs"/>
                </a:defRPr>
              </a:lvl6pPr>
              <a:lvl7pPr marL="2743200" algn="l" defTabSz="914400" rtl="0" eaLnBrk="1" latinLnBrk="0" hangingPunct="1">
                <a:defRPr kern="1200">
                  <a:solidFill>
                    <a:schemeClr val="tx1"/>
                  </a:solidFill>
                  <a:latin typeface="Frutiger 45 Light" pitchFamily="34" charset="0"/>
                  <a:ea typeface="+mn-ea"/>
                  <a:cs typeface="+mn-cs"/>
                </a:defRPr>
              </a:lvl7pPr>
              <a:lvl8pPr marL="3200400" algn="l" defTabSz="914400" rtl="0" eaLnBrk="1" latinLnBrk="0" hangingPunct="1">
                <a:defRPr kern="1200">
                  <a:solidFill>
                    <a:schemeClr val="tx1"/>
                  </a:solidFill>
                  <a:latin typeface="Frutiger 45 Light" pitchFamily="34" charset="0"/>
                  <a:ea typeface="+mn-ea"/>
                  <a:cs typeface="+mn-cs"/>
                </a:defRPr>
              </a:lvl8pPr>
              <a:lvl9pPr marL="3657600" algn="l" defTabSz="914400" rtl="0" eaLnBrk="1" latinLnBrk="0" hangingPunct="1">
                <a:defRPr kern="1200">
                  <a:solidFill>
                    <a:schemeClr val="tx1"/>
                  </a:solidFill>
                  <a:latin typeface="Frutiger 45 Light" pitchFamily="34" charset="0"/>
                  <a:ea typeface="+mn-ea"/>
                  <a:cs typeface="+mn-cs"/>
                </a:defRPr>
              </a:lvl9pPr>
            </a:lstStyle>
            <a:p>
              <a:pPr algn="l" rtl="0" eaLnBrk="0" fontAlgn="base" hangingPunct="0">
                <a:spcBef>
                  <a:spcPct val="50000"/>
                </a:spcBef>
                <a:spcAft>
                  <a:spcPct val="0"/>
                </a:spcAft>
              </a:pPr>
              <a:r>
                <a:rPr lang="en-US" altLang="zh-CN" sz="1800" b="0" kern="0" baseline="0" dirty="0">
                  <a:solidFill>
                    <a:srgbClr val="000000">
                      <a:alpha val="0"/>
                    </a:srgbClr>
                  </a:solidFill>
                  <a:latin typeface="+mn-lt"/>
                  <a:ea typeface="+mn-ea"/>
                  <a:cs typeface="+mn-cs"/>
                </a:rPr>
                <a:t>&lt;TIMESLOT&gt;</a:t>
              </a:r>
              <a:endParaRPr lang="zh-CN" altLang="en-US" sz="1800" b="0" kern="0" baseline="0" dirty="0">
                <a:solidFill>
                  <a:srgbClr val="000000">
                    <a:alpha val="0"/>
                  </a:srgbClr>
                </a:solidFill>
                <a:latin typeface="+mn-lt"/>
                <a:ea typeface="+mn-ea"/>
                <a:cs typeface="+mn-cs"/>
              </a:endParaRPr>
            </a:p>
          </p:txBody>
        </p:sp>
        <p:sp>
          <p:nvSpPr>
            <p:cNvPr id="51" name="Textbox" hidden="1">
              <a:extLst>
                <a:ext uri="{FF2B5EF4-FFF2-40B4-BE49-F238E27FC236}">
                  <a16:creationId xmlns:a16="http://schemas.microsoft.com/office/drawing/2014/main" id="{351CA95E-E7D7-4B56-AC2D-4E734D133DA2}"/>
                </a:ext>
              </a:extLst>
            </p:cNvPr>
            <p:cNvSpPr txBox="1">
              <a:spLocks/>
            </p:cNvSpPr>
            <p:nvPr userDrawn="1"/>
          </p:nvSpPr>
          <p:spPr>
            <a:xfrm>
              <a:off x="6209330" y="2085631"/>
              <a:ext cx="1388067" cy="369332"/>
            </a:xfrm>
            <a:prstGeom prst="rect">
              <a:avLst/>
            </a:prstGeom>
            <a:noFill/>
          </p:spPr>
          <p:txBody>
            <a:bodyPr wrap="none" lIns="0" rIns="0" rtlCol="0" anchor="t">
              <a:noAutofit/>
            </a:bodyPr>
            <a:lstStyle>
              <a:defPPr>
                <a:defRPr lang="en-US"/>
              </a:defPPr>
              <a:lvl1pPr algn="l" rtl="0" eaLnBrk="0" fontAlgn="base" hangingPunct="0">
                <a:spcBef>
                  <a:spcPct val="50000"/>
                </a:spcBef>
                <a:spcAft>
                  <a:spcPct val="0"/>
                </a:spcAft>
                <a:defRPr lang="en-GB" kern="1200">
                  <a:solidFill>
                    <a:schemeClr val="tx1"/>
                  </a:solidFill>
                  <a:latin typeface="Frutiger 45 Light"/>
                  <a:ea typeface="+mn-ea"/>
                  <a:cs typeface="+mn-cs"/>
                </a:defRPr>
              </a:lvl1pPr>
              <a:lvl2pPr marL="457200" algn="l" rtl="0" eaLnBrk="0" fontAlgn="base" hangingPunct="0">
                <a:spcBef>
                  <a:spcPct val="50000"/>
                </a:spcBef>
                <a:spcAft>
                  <a:spcPct val="0"/>
                </a:spcAft>
                <a:defRPr kern="1200">
                  <a:solidFill>
                    <a:schemeClr val="tx1"/>
                  </a:solidFill>
                  <a:latin typeface="Frutiger 45 Light" pitchFamily="34" charset="0"/>
                  <a:ea typeface="+mn-ea"/>
                  <a:cs typeface="+mn-cs"/>
                </a:defRPr>
              </a:lvl2pPr>
              <a:lvl3pPr marL="914400" algn="l" rtl="0" eaLnBrk="0" fontAlgn="base" hangingPunct="0">
                <a:spcBef>
                  <a:spcPct val="50000"/>
                </a:spcBef>
                <a:spcAft>
                  <a:spcPct val="0"/>
                </a:spcAft>
                <a:defRPr kern="1200">
                  <a:solidFill>
                    <a:schemeClr val="tx1"/>
                  </a:solidFill>
                  <a:latin typeface="Frutiger 45 Light" pitchFamily="34" charset="0"/>
                  <a:ea typeface="+mn-ea"/>
                  <a:cs typeface="+mn-cs"/>
                </a:defRPr>
              </a:lvl3pPr>
              <a:lvl4pPr marL="1371600" algn="l" rtl="0" eaLnBrk="0" fontAlgn="base" hangingPunct="0">
                <a:spcBef>
                  <a:spcPct val="50000"/>
                </a:spcBef>
                <a:spcAft>
                  <a:spcPct val="0"/>
                </a:spcAft>
                <a:defRPr kern="1200">
                  <a:solidFill>
                    <a:schemeClr val="tx1"/>
                  </a:solidFill>
                  <a:latin typeface="Frutiger 45 Light" pitchFamily="34" charset="0"/>
                  <a:ea typeface="+mn-ea"/>
                  <a:cs typeface="+mn-cs"/>
                </a:defRPr>
              </a:lvl4pPr>
              <a:lvl5pPr marL="1828800" algn="l" rtl="0" eaLnBrk="0" fontAlgn="base" hangingPunct="0">
                <a:spcBef>
                  <a:spcPct val="50000"/>
                </a:spcBef>
                <a:spcAft>
                  <a:spcPct val="0"/>
                </a:spcAft>
                <a:defRPr kern="1200">
                  <a:solidFill>
                    <a:schemeClr val="tx1"/>
                  </a:solidFill>
                  <a:latin typeface="Frutiger 45 Light" pitchFamily="34" charset="0"/>
                  <a:ea typeface="+mn-ea"/>
                  <a:cs typeface="+mn-cs"/>
                </a:defRPr>
              </a:lvl5pPr>
              <a:lvl6pPr marL="2286000" algn="l" defTabSz="914400" rtl="0" eaLnBrk="1" latinLnBrk="0" hangingPunct="1">
                <a:defRPr kern="1200">
                  <a:solidFill>
                    <a:schemeClr val="tx1"/>
                  </a:solidFill>
                  <a:latin typeface="Frutiger 45 Light" pitchFamily="34" charset="0"/>
                  <a:ea typeface="+mn-ea"/>
                  <a:cs typeface="+mn-cs"/>
                </a:defRPr>
              </a:lvl6pPr>
              <a:lvl7pPr marL="2743200" algn="l" defTabSz="914400" rtl="0" eaLnBrk="1" latinLnBrk="0" hangingPunct="1">
                <a:defRPr kern="1200">
                  <a:solidFill>
                    <a:schemeClr val="tx1"/>
                  </a:solidFill>
                  <a:latin typeface="Frutiger 45 Light" pitchFamily="34" charset="0"/>
                  <a:ea typeface="+mn-ea"/>
                  <a:cs typeface="+mn-cs"/>
                </a:defRPr>
              </a:lvl7pPr>
              <a:lvl8pPr marL="3200400" algn="l" defTabSz="914400" rtl="0" eaLnBrk="1" latinLnBrk="0" hangingPunct="1">
                <a:defRPr kern="1200">
                  <a:solidFill>
                    <a:schemeClr val="tx1"/>
                  </a:solidFill>
                  <a:latin typeface="Frutiger 45 Light" pitchFamily="34" charset="0"/>
                  <a:ea typeface="+mn-ea"/>
                  <a:cs typeface="+mn-cs"/>
                </a:defRPr>
              </a:lvl8pPr>
              <a:lvl9pPr marL="3657600" algn="l" defTabSz="914400" rtl="0" eaLnBrk="1" latinLnBrk="0" hangingPunct="1">
                <a:defRPr kern="1200">
                  <a:solidFill>
                    <a:schemeClr val="tx1"/>
                  </a:solidFill>
                  <a:latin typeface="Frutiger 45 Light" pitchFamily="34" charset="0"/>
                  <a:ea typeface="+mn-ea"/>
                  <a:cs typeface="+mn-cs"/>
                </a:defRPr>
              </a:lvl9pPr>
            </a:lstStyle>
            <a:p>
              <a:pPr algn="l"/>
              <a:r>
                <a:rPr lang="en-US" altLang="zh-CN" sz="1800" b="0" kern="0" baseline="0" dirty="0">
                  <a:solidFill>
                    <a:srgbClr val="000000">
                      <a:alpha val="0"/>
                    </a:srgbClr>
                  </a:solidFill>
                  <a:latin typeface="+mn-lt"/>
                  <a:ea typeface="+mn-ea"/>
                  <a:cs typeface="+mn-cs"/>
                </a:rPr>
                <a:t>&lt;RESPONSIBLE&gt;</a:t>
              </a:r>
              <a:endParaRPr lang="zh-CN" altLang="en-US" sz="1800" b="0" kern="0" baseline="0" dirty="0">
                <a:solidFill>
                  <a:srgbClr val="000000">
                    <a:alpha val="0"/>
                  </a:srgbClr>
                </a:solidFill>
                <a:latin typeface="+mn-lt"/>
                <a:ea typeface="+mn-ea"/>
                <a:cs typeface="+mn-cs"/>
              </a:endParaRPr>
            </a:p>
          </p:txBody>
        </p:sp>
        <p:sp>
          <p:nvSpPr>
            <p:cNvPr id="52" name="Textbox" hidden="1">
              <a:extLst>
                <a:ext uri="{FF2B5EF4-FFF2-40B4-BE49-F238E27FC236}">
                  <a16:creationId xmlns:a16="http://schemas.microsoft.com/office/drawing/2014/main" id="{D135C53F-B1CB-4C52-81A9-32D13D563595}"/>
                </a:ext>
              </a:extLst>
            </p:cNvPr>
            <p:cNvSpPr txBox="1">
              <a:spLocks/>
            </p:cNvSpPr>
            <p:nvPr userDrawn="1"/>
          </p:nvSpPr>
          <p:spPr>
            <a:xfrm>
              <a:off x="9043221" y="2085631"/>
              <a:ext cx="684723" cy="369332"/>
            </a:xfrm>
            <a:prstGeom prst="rect">
              <a:avLst/>
            </a:prstGeom>
            <a:noFill/>
          </p:spPr>
          <p:txBody>
            <a:bodyPr wrap="none" lIns="0" rIns="0" rtlCol="0" anchor="t">
              <a:noAutofit/>
            </a:bodyPr>
            <a:lstStyle>
              <a:defPPr>
                <a:defRPr lang="en-US"/>
              </a:defPPr>
              <a:lvl1pPr algn="l" rtl="0" eaLnBrk="0" fontAlgn="base" hangingPunct="0">
                <a:spcBef>
                  <a:spcPct val="50000"/>
                </a:spcBef>
                <a:spcAft>
                  <a:spcPct val="0"/>
                </a:spcAft>
                <a:defRPr lang="en-GB" kern="1200">
                  <a:solidFill>
                    <a:schemeClr val="tx1"/>
                  </a:solidFill>
                  <a:latin typeface="Frutiger 45 Light"/>
                  <a:ea typeface="+mn-ea"/>
                  <a:cs typeface="+mn-cs"/>
                </a:defRPr>
              </a:lvl1pPr>
              <a:lvl2pPr marL="457200" algn="l" rtl="0" eaLnBrk="0" fontAlgn="base" hangingPunct="0">
                <a:spcBef>
                  <a:spcPct val="50000"/>
                </a:spcBef>
                <a:spcAft>
                  <a:spcPct val="0"/>
                </a:spcAft>
                <a:defRPr kern="1200">
                  <a:solidFill>
                    <a:schemeClr val="tx1"/>
                  </a:solidFill>
                  <a:latin typeface="Frutiger 45 Light" pitchFamily="34" charset="0"/>
                  <a:ea typeface="+mn-ea"/>
                  <a:cs typeface="+mn-cs"/>
                </a:defRPr>
              </a:lvl2pPr>
              <a:lvl3pPr marL="914400" algn="l" rtl="0" eaLnBrk="0" fontAlgn="base" hangingPunct="0">
                <a:spcBef>
                  <a:spcPct val="50000"/>
                </a:spcBef>
                <a:spcAft>
                  <a:spcPct val="0"/>
                </a:spcAft>
                <a:defRPr kern="1200">
                  <a:solidFill>
                    <a:schemeClr val="tx1"/>
                  </a:solidFill>
                  <a:latin typeface="Frutiger 45 Light" pitchFamily="34" charset="0"/>
                  <a:ea typeface="+mn-ea"/>
                  <a:cs typeface="+mn-cs"/>
                </a:defRPr>
              </a:lvl3pPr>
              <a:lvl4pPr marL="1371600" algn="l" rtl="0" eaLnBrk="0" fontAlgn="base" hangingPunct="0">
                <a:spcBef>
                  <a:spcPct val="50000"/>
                </a:spcBef>
                <a:spcAft>
                  <a:spcPct val="0"/>
                </a:spcAft>
                <a:defRPr kern="1200">
                  <a:solidFill>
                    <a:schemeClr val="tx1"/>
                  </a:solidFill>
                  <a:latin typeface="Frutiger 45 Light" pitchFamily="34" charset="0"/>
                  <a:ea typeface="+mn-ea"/>
                  <a:cs typeface="+mn-cs"/>
                </a:defRPr>
              </a:lvl4pPr>
              <a:lvl5pPr marL="1828800" algn="l" rtl="0" eaLnBrk="0" fontAlgn="base" hangingPunct="0">
                <a:spcBef>
                  <a:spcPct val="50000"/>
                </a:spcBef>
                <a:spcAft>
                  <a:spcPct val="0"/>
                </a:spcAft>
                <a:defRPr kern="1200">
                  <a:solidFill>
                    <a:schemeClr val="tx1"/>
                  </a:solidFill>
                  <a:latin typeface="Frutiger 45 Light" pitchFamily="34" charset="0"/>
                  <a:ea typeface="+mn-ea"/>
                  <a:cs typeface="+mn-cs"/>
                </a:defRPr>
              </a:lvl5pPr>
              <a:lvl6pPr marL="2286000" algn="l" defTabSz="914400" rtl="0" eaLnBrk="1" latinLnBrk="0" hangingPunct="1">
                <a:defRPr kern="1200">
                  <a:solidFill>
                    <a:schemeClr val="tx1"/>
                  </a:solidFill>
                  <a:latin typeface="Frutiger 45 Light" pitchFamily="34" charset="0"/>
                  <a:ea typeface="+mn-ea"/>
                  <a:cs typeface="+mn-cs"/>
                </a:defRPr>
              </a:lvl6pPr>
              <a:lvl7pPr marL="2743200" algn="l" defTabSz="914400" rtl="0" eaLnBrk="1" latinLnBrk="0" hangingPunct="1">
                <a:defRPr kern="1200">
                  <a:solidFill>
                    <a:schemeClr val="tx1"/>
                  </a:solidFill>
                  <a:latin typeface="Frutiger 45 Light" pitchFamily="34" charset="0"/>
                  <a:ea typeface="+mn-ea"/>
                  <a:cs typeface="+mn-cs"/>
                </a:defRPr>
              </a:lvl7pPr>
              <a:lvl8pPr marL="3200400" algn="l" defTabSz="914400" rtl="0" eaLnBrk="1" latinLnBrk="0" hangingPunct="1">
                <a:defRPr kern="1200">
                  <a:solidFill>
                    <a:schemeClr val="tx1"/>
                  </a:solidFill>
                  <a:latin typeface="Frutiger 45 Light" pitchFamily="34" charset="0"/>
                  <a:ea typeface="+mn-ea"/>
                  <a:cs typeface="+mn-cs"/>
                </a:defRPr>
              </a:lvl8pPr>
              <a:lvl9pPr marL="3657600" algn="l" defTabSz="914400" rtl="0" eaLnBrk="1" latinLnBrk="0" hangingPunct="1">
                <a:defRPr kern="1200">
                  <a:solidFill>
                    <a:schemeClr val="tx1"/>
                  </a:solidFill>
                  <a:latin typeface="Frutiger 45 Light" pitchFamily="34" charset="0"/>
                  <a:ea typeface="+mn-ea"/>
                  <a:cs typeface="+mn-cs"/>
                </a:defRPr>
              </a:lvl9pPr>
            </a:lstStyle>
            <a:p>
              <a:pPr algn="l" rtl="0" eaLnBrk="0" fontAlgn="base" hangingPunct="0">
                <a:spcBef>
                  <a:spcPct val="50000"/>
                </a:spcBef>
                <a:spcAft>
                  <a:spcPct val="0"/>
                </a:spcAft>
              </a:pPr>
              <a:r>
                <a:rPr lang="en-US" altLang="zh-CN" sz="1800" b="0" kern="0" baseline="0" dirty="0">
                  <a:solidFill>
                    <a:srgbClr val="000000">
                      <a:alpha val="0"/>
                    </a:srgbClr>
                  </a:solidFill>
                  <a:latin typeface="+mn-lt"/>
                  <a:ea typeface="+mn-ea"/>
                  <a:cs typeface="+mn-cs"/>
                </a:rPr>
                <a:t>&lt;DURATION&gt;</a:t>
              </a:r>
              <a:endParaRPr lang="zh-CN" altLang="en-US" sz="1800" b="0" kern="0" baseline="0" dirty="0">
                <a:solidFill>
                  <a:srgbClr val="000000">
                    <a:alpha val="0"/>
                  </a:srgbClr>
                </a:solidFill>
                <a:latin typeface="+mn-lt"/>
                <a:ea typeface="+mn-ea"/>
                <a:cs typeface="+mn-cs"/>
              </a:endParaRPr>
            </a:p>
          </p:txBody>
        </p:sp>
      </p:grpSp>
      <p:grpSp>
        <p:nvGrpSpPr>
          <p:cNvPr id="53" name="PXP_GRIDLINES" hidden="1">
            <a:extLst>
              <a:ext uri="{FF2B5EF4-FFF2-40B4-BE49-F238E27FC236}">
                <a16:creationId xmlns:a16="http://schemas.microsoft.com/office/drawing/2014/main" id="{96A0E310-3545-463C-80A2-395260A33673}"/>
              </a:ext>
            </a:extLst>
          </p:cNvPr>
          <p:cNvGrpSpPr/>
          <p:nvPr userDrawn="1"/>
        </p:nvGrpSpPr>
        <p:grpSpPr>
          <a:xfrm>
            <a:off x="-1" y="0"/>
            <a:ext cx="13371660" cy="7543800"/>
            <a:chOff x="-20924" y="0"/>
            <a:chExt cx="10058400" cy="7543800"/>
          </a:xfrm>
        </p:grpSpPr>
        <p:cxnSp>
          <p:nvCxnSpPr>
            <p:cNvPr id="54" name="Straight Connector 53">
              <a:extLst>
                <a:ext uri="{FF2B5EF4-FFF2-40B4-BE49-F238E27FC236}">
                  <a16:creationId xmlns:a16="http://schemas.microsoft.com/office/drawing/2014/main" id="{CF47D11E-5C57-45C4-9B7E-245EE51308C0}"/>
                </a:ext>
              </a:extLst>
            </p:cNvPr>
            <p:cNvCxnSpPr/>
            <p:nvPr userDrawn="1"/>
          </p:nvCxnSpPr>
          <p:spPr>
            <a:xfrm>
              <a:off x="390690"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B9520E2D-44A5-4B74-B3B2-A40A2898F95A}"/>
                </a:ext>
              </a:extLst>
            </p:cNvPr>
            <p:cNvCxnSpPr/>
            <p:nvPr userDrawn="1"/>
          </p:nvCxnSpPr>
          <p:spPr>
            <a:xfrm>
              <a:off x="5018635"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2B952CC6-74D9-4665-8D27-0CB35A8DFF24}"/>
                </a:ext>
              </a:extLst>
            </p:cNvPr>
            <p:cNvCxnSpPr/>
            <p:nvPr userDrawn="1"/>
          </p:nvCxnSpPr>
          <p:spPr>
            <a:xfrm>
              <a:off x="9614084"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1AF97130-5F9C-4FCE-83A3-4C12F865971A}"/>
                </a:ext>
              </a:extLst>
            </p:cNvPr>
            <p:cNvCxnSpPr/>
            <p:nvPr userDrawn="1"/>
          </p:nvCxnSpPr>
          <p:spPr>
            <a:xfrm>
              <a:off x="-20924" y="18504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39D99A2D-63BD-4C97-A47A-16B535E5D099}"/>
                </a:ext>
              </a:extLst>
            </p:cNvPr>
            <p:cNvCxnSpPr/>
            <p:nvPr userDrawn="1"/>
          </p:nvCxnSpPr>
          <p:spPr>
            <a:xfrm>
              <a:off x="-20924" y="66528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128F6BC7-51E6-4A33-AD88-FA2648577B0E}"/>
                </a:ext>
              </a:extLst>
            </p:cNvPr>
            <p:cNvCxnSpPr/>
            <p:nvPr userDrawn="1"/>
          </p:nvCxnSpPr>
          <p:spPr>
            <a:xfrm>
              <a:off x="-20924" y="4090986"/>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68" name="text" descr="{&quot;templafy&quot;:{&quot;type&quot;:&quot;text&quot;,&quot;binding&quot;:&quot;Translations.Draft&quot;,&quot;visibility&quot;:{&quot;action&quot;:&quot;hide&quot;,&quot;compareValue&quot;:&quot;No&quot;,&quot;binding&quot;:&quot;Form.Draft.DraftChoice&quot;,&quot;operator&quot;:&quot;equals&quot;}}}" title="Translations.Draft">
            <a:extLst>
              <a:ext uri="{FF2B5EF4-FFF2-40B4-BE49-F238E27FC236}">
                <a16:creationId xmlns:a16="http://schemas.microsoft.com/office/drawing/2014/main" id="{A51B1728-C6D7-4254-851E-A3D674E7AB5E}"/>
              </a:ext>
            </a:extLst>
          </p:cNvPr>
          <p:cNvSpPr txBox="1"/>
          <p:nvPr userDrawn="1">
            <p:custDataLst>
              <p:tags r:id="rId1"/>
            </p:custDataLst>
          </p:nvPr>
        </p:nvSpPr>
        <p:spPr>
          <a:xfrm>
            <a:off x="559723" y="254000"/>
            <a:ext cx="237893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endParaRPr kumimoji="0" lang="en-US" sz="2400" b="1" i="0" u="none" baseline="0" dirty="0">
              <a:solidFill>
                <a:srgbClr val="E60000"/>
              </a:solidFill>
              <a:latin typeface="+mn-lt"/>
            </a:endParaRPr>
          </a:p>
        </p:txBody>
      </p:sp>
      <p:pic>
        <p:nvPicPr>
          <p:cNvPr id="30" name="image" descr="{&quot;templafy&quot;:{&quot;type&quot;:&quot;image&quot;,&quot;binding&quot;:&quot;Form.PPLogo.Pp_logo&quot;,&quot;inheritDimensions&quot;:&quot;inheritNone&quot;,&quot;height&quot;:&quot;0.72 cm&quot;,&quot;visibility&quot;:{&quot;action&quot;:&quot;hide&quot;,&quot;compareValue&quot;:&quot;All pages&quot;,&quot;binding&quot;:&quot;Form.PPLogo.Pp_LogoSelection&quot;,&quot;operator&quot;:&quot;notEquals&quot;}}}" title="Form.PPLogo.Pp_logo">
            <a:extLst>
              <a:ext uri="{FF2B5EF4-FFF2-40B4-BE49-F238E27FC236}">
                <a16:creationId xmlns:a16="http://schemas.microsoft.com/office/drawing/2014/main" id="{3C5D2D6C-2090-46A5-B27B-0B35A3DB9126}"/>
              </a:ext>
            </a:extLst>
          </p:cNvPr>
          <p:cNvPicPr>
            <a:picLocks noChangeAspect="1"/>
          </p:cNvPicPr>
          <p:nvPr userDrawn="1">
            <p:custDataLst>
              <p:tags r:id="rId2"/>
            </p:custDataLst>
          </p:nvPr>
        </p:nvPicPr>
        <p:blipFill>
          <a:blip r:embed="rId4" cstate="print">
            <a:extLst>
              <a:ext uri="{28A0092B-C50C-407E-A947-70E740481C1C}">
                <a14:useLocalDpi xmlns:a14="http://schemas.microsoft.com/office/drawing/2010/main" val="0"/>
              </a:ext>
            </a:extLst>
          </a:blip>
          <a:stretch>
            <a:fillRect/>
          </a:stretch>
        </p:blipFill>
        <p:spPr>
          <a:xfrm>
            <a:off x="557785" y="7002672"/>
            <a:ext cx="709211" cy="259200"/>
          </a:xfrm>
          <a:prstGeom prst="rect">
            <a:avLst/>
          </a:prstGeom>
        </p:spPr>
      </p:pic>
      <p:sp>
        <p:nvSpPr>
          <p:cNvPr id="31" name="TemplafyBrandVersion" hidden="1">
            <a:extLst>
              <a:ext uri="{FF2B5EF4-FFF2-40B4-BE49-F238E27FC236}">
                <a16:creationId xmlns:a16="http://schemas.microsoft.com/office/drawing/2014/main" id="{B2892BEA-5111-44A2-84F8-8FF234C3E738}"/>
              </a:ext>
            </a:extLst>
          </p:cNvPr>
          <p:cNvSpPr/>
          <p:nvPr userDrawn="1"/>
        </p:nvSpPr>
        <p:spPr>
          <a:xfrm>
            <a:off x="-346528" y="0"/>
            <a:ext cx="173264" cy="230909"/>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73" dirty="0">
                <a:solidFill>
                  <a:schemeClr val="tx1"/>
                </a:solidFill>
              </a:rPr>
              <a:t>v2</a:t>
            </a:r>
          </a:p>
        </p:txBody>
      </p:sp>
    </p:spTree>
    <p:extLst>
      <p:ext uri="{BB962C8B-B14F-4D97-AF65-F5344CB8AC3E}">
        <p14:creationId xmlns:p14="http://schemas.microsoft.com/office/powerpoint/2010/main" val="3728552943"/>
      </p:ext>
    </p:extLst>
  </p:cSld>
  <p:clrMapOvr>
    <a:masterClrMapping/>
  </p:clrMapOvr>
  <p:extLst>
    <p:ext uri="{DCECCB84-F9BA-43D5-87BE-67443E8EF086}">
      <p15:sldGuideLst xmlns:p15="http://schemas.microsoft.com/office/powerpoint/2012/main">
        <p15:guide id="1" pos="334" userDrawn="1">
          <p15:clr>
            <a:srgbClr val="FBAE40"/>
          </p15:clr>
        </p15:guide>
        <p15:guide id="2" orient="horz" pos="1032"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p:cSld name="Do not use">
    <p:spTree>
      <p:nvGrpSpPr>
        <p:cNvPr id="1" name=""/>
        <p:cNvGrpSpPr/>
        <p:nvPr/>
      </p:nvGrpSpPr>
      <p:grpSpPr>
        <a:xfrm>
          <a:off x="0" y="0"/>
          <a:ext cx="0" cy="0"/>
          <a:chOff x="0" y="0"/>
          <a:chExt cx="0" cy="0"/>
        </a:xfrm>
      </p:grpSpPr>
      <p:sp>
        <p:nvSpPr>
          <p:cNvPr id="4" name="Rectangle 3"/>
          <p:cNvSpPr/>
          <p:nvPr/>
        </p:nvSpPr>
        <p:spPr>
          <a:xfrm>
            <a:off x="220663" y="219076"/>
            <a:ext cx="12988900" cy="7131050"/>
          </a:xfrm>
          <a:prstGeom prst="rect">
            <a:avLst/>
          </a:prstGeom>
          <a:solidFill>
            <a:schemeClr val="accent6"/>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dirty="0">
              <a:solidFill>
                <a:schemeClr val="tx1"/>
              </a:solidFill>
            </a:endParaRPr>
          </a:p>
        </p:txBody>
      </p:sp>
      <p:sp>
        <p:nvSpPr>
          <p:cNvPr id="5" name="TextBox 4"/>
          <p:cNvSpPr txBox="1"/>
          <p:nvPr/>
        </p:nvSpPr>
        <p:spPr>
          <a:xfrm>
            <a:off x="5400675" y="4381500"/>
            <a:ext cx="5645150" cy="2762250"/>
          </a:xfrm>
          <a:prstGeom prst="rect">
            <a:avLst/>
          </a:prstGeom>
          <a:noFill/>
        </p:spPr>
        <p:txBody>
          <a:bodyPr wrap="square" lIns="0" tIns="0" rIns="0" bIns="0" rtlCol="0">
            <a:noAutofit/>
          </a:bodyPr>
          <a:lstStyle/>
          <a:p>
            <a:r>
              <a:rPr lang="en-US" sz="2000" dirty="0">
                <a:solidFill>
                  <a:schemeClr val="bg1"/>
                </a:solidFill>
              </a:rPr>
              <a:t>If you see any layouts after this one, please do not </a:t>
            </a:r>
            <a:r>
              <a:rPr lang="en-US" sz="2000">
                <a:solidFill>
                  <a:schemeClr val="bg1"/>
                </a:solidFill>
              </a:rPr>
              <a:t>use them. </a:t>
            </a:r>
            <a:r>
              <a:rPr lang="en-US" sz="2000" dirty="0">
                <a:solidFill>
                  <a:schemeClr val="bg1"/>
                </a:solidFill>
              </a:rPr>
              <a:t>These are not part of our </a:t>
            </a:r>
            <a:r>
              <a:rPr lang="en-US" sz="2000">
                <a:solidFill>
                  <a:schemeClr val="bg1"/>
                </a:solidFill>
              </a:rPr>
              <a:t>UBS templates.</a:t>
            </a:r>
            <a:endParaRPr lang="en-US" dirty="0"/>
          </a:p>
          <a:p>
            <a:r>
              <a:rPr lang="en-US" sz="2000" dirty="0">
                <a:solidFill>
                  <a:schemeClr val="bg1"/>
                </a:solidFill>
              </a:rPr>
              <a:t>Due to PowerPoint standard copy/paste functionality, extra undesirable layouts </a:t>
            </a:r>
            <a:r>
              <a:rPr lang="en-US" sz="2000">
                <a:solidFill>
                  <a:schemeClr val="bg1"/>
                </a:solidFill>
              </a:rPr>
              <a:t>can appear. </a:t>
            </a:r>
            <a:br>
              <a:rPr lang="en-US" sz="2000" dirty="0">
                <a:solidFill>
                  <a:schemeClr val="bg1"/>
                </a:solidFill>
              </a:rPr>
            </a:br>
            <a:br>
              <a:rPr lang="en-US" sz="2000" dirty="0">
                <a:solidFill>
                  <a:schemeClr val="bg1"/>
                </a:solidFill>
              </a:rPr>
            </a:br>
            <a:r>
              <a:rPr lang="en-US" sz="2000" dirty="0">
                <a:solidFill>
                  <a:schemeClr val="bg1"/>
                </a:solidFill>
              </a:rPr>
              <a:t>Also notice: </a:t>
            </a:r>
            <a:br>
              <a:rPr lang="en-US" sz="2000" dirty="0">
                <a:solidFill>
                  <a:schemeClr val="bg1"/>
                </a:solidFill>
              </a:rPr>
            </a:br>
            <a:r>
              <a:rPr lang="en-US" sz="2000" dirty="0">
                <a:solidFill>
                  <a:schemeClr val="bg1"/>
                </a:solidFill>
              </a:rPr>
              <a:t>Layouts after this might contain potential </a:t>
            </a:r>
            <a:r>
              <a:rPr lang="en-US" sz="2000">
                <a:solidFill>
                  <a:schemeClr val="bg1"/>
                </a:solidFill>
              </a:rPr>
              <a:t>confidential information.</a:t>
            </a:r>
            <a:endParaRPr lang="en-US" dirty="0"/>
          </a:p>
          <a:p>
            <a:endParaRPr lang="en-US" sz="1100" dirty="0">
              <a:solidFill>
                <a:schemeClr val="bg1"/>
              </a:solidFill>
              <a:latin typeface="+mn-lt"/>
            </a:endParaRPr>
          </a:p>
        </p:txBody>
      </p:sp>
      <p:sp>
        <p:nvSpPr>
          <p:cNvPr id="6" name="TextBox 5"/>
          <p:cNvSpPr txBox="1"/>
          <p:nvPr/>
        </p:nvSpPr>
        <p:spPr>
          <a:xfrm>
            <a:off x="420688" y="4480169"/>
            <a:ext cx="4322762" cy="2796931"/>
          </a:xfrm>
          <a:prstGeom prst="rect">
            <a:avLst/>
          </a:prstGeom>
          <a:noFill/>
          <a:ln w="19050">
            <a:noFill/>
          </a:ln>
        </p:spPr>
        <p:txBody>
          <a:bodyPr wrap="square" lIns="0" tIns="0" rIns="0" bIns="0" rtlCol="0">
            <a:noAutofit/>
          </a:bodyPr>
          <a:lstStyle/>
          <a:p>
            <a:pPr>
              <a:spcBef>
                <a:spcPts val="0"/>
              </a:spcBef>
            </a:pPr>
            <a:r>
              <a:rPr lang="en-US" sz="20000" kern="1400" spc="-300" dirty="0">
                <a:solidFill>
                  <a:schemeClr val="bg1"/>
                </a:solidFill>
                <a:latin typeface="+mn-lt"/>
              </a:rPr>
              <a:t>use</a:t>
            </a:r>
            <a:endParaRPr lang="en-US" sz="20000" dirty="0">
              <a:solidFill>
                <a:schemeClr val="bg1"/>
              </a:solidFill>
              <a:latin typeface="+mn-lt"/>
            </a:endParaRPr>
          </a:p>
        </p:txBody>
      </p:sp>
      <p:sp>
        <p:nvSpPr>
          <p:cNvPr id="7" name="TextBox 6"/>
          <p:cNvSpPr txBox="1"/>
          <p:nvPr/>
        </p:nvSpPr>
        <p:spPr>
          <a:xfrm>
            <a:off x="419100" y="2251320"/>
            <a:ext cx="4322762" cy="3025530"/>
          </a:xfrm>
          <a:prstGeom prst="rect">
            <a:avLst/>
          </a:prstGeom>
          <a:noFill/>
          <a:ln w="19050">
            <a:noFill/>
          </a:ln>
        </p:spPr>
        <p:txBody>
          <a:bodyPr wrap="square" lIns="0" tIns="0" rIns="0" bIns="0" rtlCol="0">
            <a:noAutofit/>
          </a:bodyPr>
          <a:lstStyle/>
          <a:p>
            <a:pPr>
              <a:spcBef>
                <a:spcPts val="0"/>
              </a:spcBef>
            </a:pPr>
            <a:r>
              <a:rPr lang="en-US" sz="20000" kern="1400" spc="-300" dirty="0">
                <a:solidFill>
                  <a:schemeClr val="bg1"/>
                </a:solidFill>
                <a:latin typeface="+mn-lt"/>
              </a:rPr>
              <a:t>not</a:t>
            </a:r>
            <a:endParaRPr lang="en-US" sz="20000" dirty="0">
              <a:solidFill>
                <a:schemeClr val="bg1"/>
              </a:solidFill>
              <a:latin typeface="+mn-lt"/>
            </a:endParaRPr>
          </a:p>
        </p:txBody>
      </p:sp>
      <p:sp>
        <p:nvSpPr>
          <p:cNvPr id="8" name="TextBox 7"/>
          <p:cNvSpPr txBox="1"/>
          <p:nvPr/>
        </p:nvSpPr>
        <p:spPr>
          <a:xfrm>
            <a:off x="419100" y="-28575"/>
            <a:ext cx="9193213" cy="2790826"/>
          </a:xfrm>
          <a:prstGeom prst="rect">
            <a:avLst/>
          </a:prstGeom>
          <a:noFill/>
          <a:ln w="19050">
            <a:noFill/>
          </a:ln>
        </p:spPr>
        <p:txBody>
          <a:bodyPr wrap="square" lIns="0" tIns="0" rIns="0" bIns="0" rtlCol="0">
            <a:noAutofit/>
          </a:bodyPr>
          <a:lstStyle/>
          <a:p>
            <a:pPr>
              <a:spcBef>
                <a:spcPts val="0"/>
              </a:spcBef>
            </a:pPr>
            <a:r>
              <a:rPr lang="en-US" sz="20000" kern="1400" spc="-300" dirty="0">
                <a:solidFill>
                  <a:schemeClr val="bg1"/>
                </a:solidFill>
                <a:latin typeface="+mn-lt"/>
              </a:rPr>
              <a:t>Do</a:t>
            </a:r>
            <a:endParaRPr lang="en-US" sz="20000" dirty="0">
              <a:solidFill>
                <a:schemeClr val="bg1"/>
              </a:solidFill>
              <a:latin typeface="+mn-lt"/>
            </a:endParaRPr>
          </a:p>
        </p:txBody>
      </p:sp>
      <p:sp>
        <p:nvSpPr>
          <p:cNvPr id="9" name="Rectangle 8">
            <a:extLst>
              <a:ext uri="{FF2B5EF4-FFF2-40B4-BE49-F238E27FC236}">
                <a16:creationId xmlns:a16="http://schemas.microsoft.com/office/drawing/2014/main" id="{94EFDD6D-5815-4B21-97D7-8DFB7A759630}"/>
              </a:ext>
            </a:extLst>
          </p:cNvPr>
          <p:cNvSpPr/>
          <p:nvPr/>
        </p:nvSpPr>
        <p:spPr>
          <a:xfrm>
            <a:off x="220663" y="219076"/>
            <a:ext cx="12988900" cy="7131050"/>
          </a:xfrm>
          <a:prstGeom prst="rect">
            <a:avLst/>
          </a:prstGeom>
          <a:solidFill>
            <a:schemeClr val="accent6"/>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dirty="0">
              <a:solidFill>
                <a:schemeClr val="tx1"/>
              </a:solidFill>
            </a:endParaRPr>
          </a:p>
        </p:txBody>
      </p:sp>
      <p:sp>
        <p:nvSpPr>
          <p:cNvPr id="10" name="TextBox 9">
            <a:extLst>
              <a:ext uri="{FF2B5EF4-FFF2-40B4-BE49-F238E27FC236}">
                <a16:creationId xmlns:a16="http://schemas.microsoft.com/office/drawing/2014/main" id="{741C34BC-8E5E-4E97-96E2-9EA56977D54E}"/>
              </a:ext>
            </a:extLst>
          </p:cNvPr>
          <p:cNvSpPr txBox="1"/>
          <p:nvPr/>
        </p:nvSpPr>
        <p:spPr>
          <a:xfrm>
            <a:off x="5400675" y="4381500"/>
            <a:ext cx="5645150" cy="2762250"/>
          </a:xfrm>
          <a:prstGeom prst="rect">
            <a:avLst/>
          </a:prstGeom>
          <a:noFill/>
        </p:spPr>
        <p:txBody>
          <a:bodyPr wrap="square" lIns="0" tIns="0" rIns="0" bIns="0" rtlCol="0">
            <a:noAutofit/>
          </a:bodyPr>
          <a:lstStyle/>
          <a:p>
            <a:r>
              <a:rPr lang="en-US" sz="2000" dirty="0">
                <a:solidFill>
                  <a:schemeClr val="bg1"/>
                </a:solidFill>
              </a:rPr>
              <a:t>If you see any layouts after this one, please do not </a:t>
            </a:r>
            <a:r>
              <a:rPr lang="en-US" sz="2000">
                <a:solidFill>
                  <a:schemeClr val="bg1"/>
                </a:solidFill>
              </a:rPr>
              <a:t>use them. </a:t>
            </a:r>
            <a:r>
              <a:rPr lang="en-US" sz="2000" dirty="0">
                <a:solidFill>
                  <a:schemeClr val="bg1"/>
                </a:solidFill>
              </a:rPr>
              <a:t>These are not part of our </a:t>
            </a:r>
            <a:r>
              <a:rPr lang="en-US" sz="2000">
                <a:solidFill>
                  <a:schemeClr val="bg1"/>
                </a:solidFill>
              </a:rPr>
              <a:t>UBS templates.</a:t>
            </a:r>
            <a:endParaRPr lang="en-US" sz="2000" dirty="0">
              <a:solidFill>
                <a:schemeClr val="bg1"/>
              </a:solidFill>
            </a:endParaRPr>
          </a:p>
          <a:p>
            <a:r>
              <a:rPr lang="en-US" sz="2000" dirty="0">
                <a:solidFill>
                  <a:schemeClr val="bg1"/>
                </a:solidFill>
              </a:rPr>
              <a:t>Due to PowerPoint standard copy/paste functionality, extra undesirable layouts </a:t>
            </a:r>
            <a:r>
              <a:rPr lang="en-US" sz="2000">
                <a:solidFill>
                  <a:schemeClr val="bg1"/>
                </a:solidFill>
              </a:rPr>
              <a:t>can appear. </a:t>
            </a:r>
            <a:br>
              <a:rPr lang="en-US" sz="2000" dirty="0">
                <a:solidFill>
                  <a:schemeClr val="bg1"/>
                </a:solidFill>
              </a:rPr>
            </a:br>
            <a:br>
              <a:rPr lang="en-US" sz="2000" dirty="0">
                <a:solidFill>
                  <a:schemeClr val="bg1"/>
                </a:solidFill>
              </a:rPr>
            </a:br>
            <a:r>
              <a:rPr lang="en-US" sz="2000" dirty="0">
                <a:solidFill>
                  <a:schemeClr val="bg1"/>
                </a:solidFill>
              </a:rPr>
              <a:t>Also notice: </a:t>
            </a:r>
            <a:br>
              <a:rPr lang="en-US" sz="2000" dirty="0">
                <a:solidFill>
                  <a:schemeClr val="bg1"/>
                </a:solidFill>
              </a:rPr>
            </a:br>
            <a:r>
              <a:rPr lang="en-US" sz="2000" dirty="0">
                <a:solidFill>
                  <a:schemeClr val="bg1"/>
                </a:solidFill>
              </a:rPr>
              <a:t>Layouts after this might contain potential </a:t>
            </a:r>
            <a:r>
              <a:rPr lang="en-US" sz="2000">
                <a:solidFill>
                  <a:schemeClr val="bg1"/>
                </a:solidFill>
              </a:rPr>
              <a:t>confidential information.</a:t>
            </a:r>
            <a:endParaRPr lang="en-US" sz="2000" dirty="0">
              <a:solidFill>
                <a:schemeClr val="bg1"/>
              </a:solidFill>
            </a:endParaRPr>
          </a:p>
          <a:p>
            <a:endParaRPr lang="en-US" sz="1100" dirty="0">
              <a:solidFill>
                <a:schemeClr val="bg1"/>
              </a:solidFill>
              <a:latin typeface="+mn-lt"/>
            </a:endParaRPr>
          </a:p>
        </p:txBody>
      </p:sp>
      <p:sp>
        <p:nvSpPr>
          <p:cNvPr id="11" name="TextBox 10">
            <a:extLst>
              <a:ext uri="{FF2B5EF4-FFF2-40B4-BE49-F238E27FC236}">
                <a16:creationId xmlns:a16="http://schemas.microsoft.com/office/drawing/2014/main" id="{F07A72B8-C578-4A2C-84B3-2C2D6BA7287B}"/>
              </a:ext>
            </a:extLst>
          </p:cNvPr>
          <p:cNvSpPr txBox="1"/>
          <p:nvPr/>
        </p:nvSpPr>
        <p:spPr>
          <a:xfrm>
            <a:off x="420688" y="4480169"/>
            <a:ext cx="4322762" cy="2796931"/>
          </a:xfrm>
          <a:prstGeom prst="rect">
            <a:avLst/>
          </a:prstGeom>
          <a:noFill/>
          <a:ln w="19050">
            <a:noFill/>
          </a:ln>
        </p:spPr>
        <p:txBody>
          <a:bodyPr wrap="square" lIns="0" tIns="0" rIns="0" bIns="0" rtlCol="0">
            <a:noAutofit/>
          </a:bodyPr>
          <a:lstStyle/>
          <a:p>
            <a:pPr>
              <a:spcBef>
                <a:spcPts val="0"/>
              </a:spcBef>
            </a:pPr>
            <a:r>
              <a:rPr lang="en-US" sz="20000" kern="1400" spc="-300" dirty="0">
                <a:solidFill>
                  <a:schemeClr val="bg1"/>
                </a:solidFill>
                <a:latin typeface="+mn-lt"/>
              </a:rPr>
              <a:t>use</a:t>
            </a:r>
            <a:endParaRPr lang="en-US" sz="20000" dirty="0">
              <a:solidFill>
                <a:schemeClr val="bg1"/>
              </a:solidFill>
              <a:latin typeface="+mn-lt"/>
            </a:endParaRPr>
          </a:p>
        </p:txBody>
      </p:sp>
      <p:sp>
        <p:nvSpPr>
          <p:cNvPr id="12" name="TextBox 11">
            <a:extLst>
              <a:ext uri="{FF2B5EF4-FFF2-40B4-BE49-F238E27FC236}">
                <a16:creationId xmlns:a16="http://schemas.microsoft.com/office/drawing/2014/main" id="{3C608CD8-AEC3-4CA9-B2DE-1E898D950098}"/>
              </a:ext>
            </a:extLst>
          </p:cNvPr>
          <p:cNvSpPr txBox="1"/>
          <p:nvPr/>
        </p:nvSpPr>
        <p:spPr>
          <a:xfrm>
            <a:off x="419100" y="2251320"/>
            <a:ext cx="4322762" cy="3025530"/>
          </a:xfrm>
          <a:prstGeom prst="rect">
            <a:avLst/>
          </a:prstGeom>
          <a:noFill/>
          <a:ln w="19050">
            <a:noFill/>
          </a:ln>
        </p:spPr>
        <p:txBody>
          <a:bodyPr wrap="square" lIns="0" tIns="0" rIns="0" bIns="0" rtlCol="0">
            <a:noAutofit/>
          </a:bodyPr>
          <a:lstStyle/>
          <a:p>
            <a:pPr>
              <a:spcBef>
                <a:spcPts val="0"/>
              </a:spcBef>
            </a:pPr>
            <a:r>
              <a:rPr lang="en-US" sz="20000" kern="1400" spc="-300" dirty="0">
                <a:solidFill>
                  <a:schemeClr val="bg1"/>
                </a:solidFill>
                <a:latin typeface="+mn-lt"/>
              </a:rPr>
              <a:t>not</a:t>
            </a:r>
            <a:endParaRPr lang="en-US" sz="20000" dirty="0">
              <a:solidFill>
                <a:schemeClr val="bg1"/>
              </a:solidFill>
              <a:latin typeface="+mn-lt"/>
            </a:endParaRPr>
          </a:p>
        </p:txBody>
      </p:sp>
      <p:sp>
        <p:nvSpPr>
          <p:cNvPr id="13" name="TextBox 12">
            <a:extLst>
              <a:ext uri="{FF2B5EF4-FFF2-40B4-BE49-F238E27FC236}">
                <a16:creationId xmlns:a16="http://schemas.microsoft.com/office/drawing/2014/main" id="{E6D0C95D-CF4B-4F7D-840B-34536C321F91}"/>
              </a:ext>
            </a:extLst>
          </p:cNvPr>
          <p:cNvSpPr txBox="1"/>
          <p:nvPr/>
        </p:nvSpPr>
        <p:spPr>
          <a:xfrm>
            <a:off x="419100" y="-28575"/>
            <a:ext cx="9193213" cy="2790826"/>
          </a:xfrm>
          <a:prstGeom prst="rect">
            <a:avLst/>
          </a:prstGeom>
          <a:noFill/>
          <a:ln w="19050">
            <a:noFill/>
          </a:ln>
        </p:spPr>
        <p:txBody>
          <a:bodyPr wrap="square" lIns="0" tIns="0" rIns="0" bIns="0" rtlCol="0">
            <a:noAutofit/>
          </a:bodyPr>
          <a:lstStyle/>
          <a:p>
            <a:pPr>
              <a:spcBef>
                <a:spcPts val="0"/>
              </a:spcBef>
            </a:pPr>
            <a:r>
              <a:rPr lang="en-US" sz="20000" kern="1400" spc="-300" dirty="0">
                <a:solidFill>
                  <a:schemeClr val="bg1"/>
                </a:solidFill>
                <a:latin typeface="+mn-lt"/>
              </a:rPr>
              <a:t>Do</a:t>
            </a:r>
            <a:endParaRPr lang="en-US" sz="20000" dirty="0">
              <a:solidFill>
                <a:schemeClr val="bg1"/>
              </a:solidFill>
              <a:latin typeface="+mn-lt"/>
            </a:endParaRPr>
          </a:p>
        </p:txBody>
      </p:sp>
      <p:sp>
        <p:nvSpPr>
          <p:cNvPr id="14" name="Rectangle 13">
            <a:extLst>
              <a:ext uri="{FF2B5EF4-FFF2-40B4-BE49-F238E27FC236}">
                <a16:creationId xmlns:a16="http://schemas.microsoft.com/office/drawing/2014/main" id="{68AE4957-2C55-400A-9213-F0700899EBE8}"/>
              </a:ext>
            </a:extLst>
          </p:cNvPr>
          <p:cNvSpPr/>
          <p:nvPr userDrawn="1"/>
        </p:nvSpPr>
        <p:spPr>
          <a:xfrm>
            <a:off x="220663" y="219076"/>
            <a:ext cx="12988900" cy="7131050"/>
          </a:xfrm>
          <a:prstGeom prst="rect">
            <a:avLst/>
          </a:prstGeom>
          <a:solidFill>
            <a:schemeClr val="accent6"/>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1100" dirty="0">
              <a:solidFill>
                <a:schemeClr val="tx1"/>
              </a:solidFill>
            </a:endParaRPr>
          </a:p>
        </p:txBody>
      </p:sp>
      <p:sp>
        <p:nvSpPr>
          <p:cNvPr id="15" name="TextBox 14">
            <a:extLst>
              <a:ext uri="{FF2B5EF4-FFF2-40B4-BE49-F238E27FC236}">
                <a16:creationId xmlns:a16="http://schemas.microsoft.com/office/drawing/2014/main" id="{07A4F53B-2249-460E-8506-8D27E6C46D3D}"/>
              </a:ext>
            </a:extLst>
          </p:cNvPr>
          <p:cNvSpPr txBox="1"/>
          <p:nvPr userDrawn="1"/>
        </p:nvSpPr>
        <p:spPr>
          <a:xfrm>
            <a:off x="5400675" y="4381500"/>
            <a:ext cx="5645150" cy="2762250"/>
          </a:xfrm>
          <a:prstGeom prst="rect">
            <a:avLst/>
          </a:prstGeom>
          <a:noFill/>
        </p:spPr>
        <p:txBody>
          <a:bodyPr wrap="square" lIns="0" tIns="0" rIns="0" bIns="0" rtlCol="0">
            <a:noAutofit/>
          </a:bodyPr>
          <a:lstStyle/>
          <a:p>
            <a:r>
              <a:rPr lang="en-US" sz="2000" dirty="0">
                <a:solidFill>
                  <a:schemeClr val="bg1"/>
                </a:solidFill>
              </a:rPr>
              <a:t>If you see any layouts after this one, please do not </a:t>
            </a:r>
            <a:r>
              <a:rPr lang="en-US" sz="2000">
                <a:solidFill>
                  <a:schemeClr val="bg1"/>
                </a:solidFill>
              </a:rPr>
              <a:t>use them. </a:t>
            </a:r>
            <a:r>
              <a:rPr lang="en-US" sz="2000" dirty="0">
                <a:solidFill>
                  <a:schemeClr val="bg1"/>
                </a:solidFill>
              </a:rPr>
              <a:t>These are not part of our </a:t>
            </a:r>
            <a:r>
              <a:rPr lang="en-US" sz="2000">
                <a:solidFill>
                  <a:schemeClr val="bg1"/>
                </a:solidFill>
              </a:rPr>
              <a:t>UBS templates.</a:t>
            </a:r>
            <a:endParaRPr lang="en-US" sz="2000" dirty="0">
              <a:solidFill>
                <a:schemeClr val="bg1"/>
              </a:solidFill>
            </a:endParaRPr>
          </a:p>
          <a:p>
            <a:r>
              <a:rPr lang="en-US" sz="2000" dirty="0">
                <a:solidFill>
                  <a:schemeClr val="bg1"/>
                </a:solidFill>
              </a:rPr>
              <a:t>Due to PowerPoint standard copy/paste functionality, extra undesirable layouts </a:t>
            </a:r>
            <a:r>
              <a:rPr lang="en-US" sz="2000">
                <a:solidFill>
                  <a:schemeClr val="bg1"/>
                </a:solidFill>
              </a:rPr>
              <a:t>can appear. </a:t>
            </a:r>
            <a:br>
              <a:rPr lang="en-US" sz="2000" dirty="0">
                <a:solidFill>
                  <a:schemeClr val="bg1"/>
                </a:solidFill>
              </a:rPr>
            </a:br>
            <a:br>
              <a:rPr lang="en-US" sz="2000" dirty="0">
                <a:solidFill>
                  <a:schemeClr val="bg1"/>
                </a:solidFill>
              </a:rPr>
            </a:br>
            <a:r>
              <a:rPr lang="en-US" sz="2000" dirty="0">
                <a:solidFill>
                  <a:schemeClr val="bg1"/>
                </a:solidFill>
              </a:rPr>
              <a:t>Also notice: </a:t>
            </a:r>
            <a:br>
              <a:rPr lang="en-US" sz="2000" dirty="0">
                <a:solidFill>
                  <a:schemeClr val="bg1"/>
                </a:solidFill>
              </a:rPr>
            </a:br>
            <a:r>
              <a:rPr lang="en-US" sz="2000" dirty="0">
                <a:solidFill>
                  <a:schemeClr val="bg1"/>
                </a:solidFill>
              </a:rPr>
              <a:t>Layouts after this might contain potential </a:t>
            </a:r>
            <a:r>
              <a:rPr lang="en-US" sz="2000">
                <a:solidFill>
                  <a:schemeClr val="bg1"/>
                </a:solidFill>
              </a:rPr>
              <a:t>confidential information.</a:t>
            </a:r>
            <a:endParaRPr lang="en-US" sz="2000" dirty="0">
              <a:solidFill>
                <a:schemeClr val="bg1"/>
              </a:solidFill>
            </a:endParaRPr>
          </a:p>
          <a:p>
            <a:endParaRPr lang="en-US" sz="1100" dirty="0">
              <a:solidFill>
                <a:schemeClr val="bg1"/>
              </a:solidFill>
              <a:latin typeface="+mn-lt"/>
            </a:endParaRPr>
          </a:p>
        </p:txBody>
      </p:sp>
      <p:sp>
        <p:nvSpPr>
          <p:cNvPr id="16" name="TextBox 15">
            <a:extLst>
              <a:ext uri="{FF2B5EF4-FFF2-40B4-BE49-F238E27FC236}">
                <a16:creationId xmlns:a16="http://schemas.microsoft.com/office/drawing/2014/main" id="{A3C4D8FA-3A5B-468C-A95D-8A78A8E13CEB}"/>
              </a:ext>
            </a:extLst>
          </p:cNvPr>
          <p:cNvSpPr txBox="1"/>
          <p:nvPr userDrawn="1"/>
        </p:nvSpPr>
        <p:spPr>
          <a:xfrm>
            <a:off x="420688" y="4480169"/>
            <a:ext cx="4322762" cy="2796931"/>
          </a:xfrm>
          <a:prstGeom prst="rect">
            <a:avLst/>
          </a:prstGeom>
          <a:noFill/>
          <a:ln w="19050">
            <a:noFill/>
          </a:ln>
        </p:spPr>
        <p:txBody>
          <a:bodyPr wrap="square" lIns="0" tIns="0" rIns="0" bIns="0" rtlCol="0">
            <a:noAutofit/>
          </a:bodyPr>
          <a:lstStyle/>
          <a:p>
            <a:pPr>
              <a:spcBef>
                <a:spcPts val="0"/>
              </a:spcBef>
            </a:pPr>
            <a:r>
              <a:rPr lang="en-US" sz="20000" kern="1400" spc="-300" dirty="0">
                <a:solidFill>
                  <a:schemeClr val="bg1"/>
                </a:solidFill>
                <a:latin typeface="+mn-lt"/>
              </a:rPr>
              <a:t>use</a:t>
            </a:r>
            <a:endParaRPr lang="en-US" sz="20000" dirty="0">
              <a:solidFill>
                <a:schemeClr val="bg1"/>
              </a:solidFill>
              <a:latin typeface="+mn-lt"/>
            </a:endParaRPr>
          </a:p>
        </p:txBody>
      </p:sp>
      <p:sp>
        <p:nvSpPr>
          <p:cNvPr id="17" name="TextBox 16">
            <a:extLst>
              <a:ext uri="{FF2B5EF4-FFF2-40B4-BE49-F238E27FC236}">
                <a16:creationId xmlns:a16="http://schemas.microsoft.com/office/drawing/2014/main" id="{D6158325-190C-4C8B-B618-1EA8EAAB0C73}"/>
              </a:ext>
            </a:extLst>
          </p:cNvPr>
          <p:cNvSpPr txBox="1"/>
          <p:nvPr userDrawn="1"/>
        </p:nvSpPr>
        <p:spPr>
          <a:xfrm>
            <a:off x="419100" y="2251320"/>
            <a:ext cx="4322762" cy="3025530"/>
          </a:xfrm>
          <a:prstGeom prst="rect">
            <a:avLst/>
          </a:prstGeom>
          <a:noFill/>
          <a:ln w="19050">
            <a:noFill/>
          </a:ln>
        </p:spPr>
        <p:txBody>
          <a:bodyPr wrap="square" lIns="0" tIns="0" rIns="0" bIns="0" rtlCol="0">
            <a:noAutofit/>
          </a:bodyPr>
          <a:lstStyle/>
          <a:p>
            <a:pPr>
              <a:spcBef>
                <a:spcPts val="0"/>
              </a:spcBef>
            </a:pPr>
            <a:r>
              <a:rPr lang="en-US" sz="20000" kern="1400" spc="-300" dirty="0">
                <a:solidFill>
                  <a:schemeClr val="bg1"/>
                </a:solidFill>
                <a:latin typeface="+mn-lt"/>
              </a:rPr>
              <a:t>not</a:t>
            </a:r>
            <a:endParaRPr lang="en-US" sz="20000" dirty="0">
              <a:solidFill>
                <a:schemeClr val="bg1"/>
              </a:solidFill>
              <a:latin typeface="+mn-lt"/>
            </a:endParaRPr>
          </a:p>
        </p:txBody>
      </p:sp>
      <p:sp>
        <p:nvSpPr>
          <p:cNvPr id="18" name="TextBox 17">
            <a:extLst>
              <a:ext uri="{FF2B5EF4-FFF2-40B4-BE49-F238E27FC236}">
                <a16:creationId xmlns:a16="http://schemas.microsoft.com/office/drawing/2014/main" id="{CE2CC44B-BD53-406E-8C93-551A3C9D369F}"/>
              </a:ext>
            </a:extLst>
          </p:cNvPr>
          <p:cNvSpPr txBox="1"/>
          <p:nvPr userDrawn="1"/>
        </p:nvSpPr>
        <p:spPr>
          <a:xfrm>
            <a:off x="419100" y="-28575"/>
            <a:ext cx="9193213" cy="2790826"/>
          </a:xfrm>
          <a:prstGeom prst="rect">
            <a:avLst/>
          </a:prstGeom>
          <a:noFill/>
          <a:ln w="19050">
            <a:noFill/>
          </a:ln>
        </p:spPr>
        <p:txBody>
          <a:bodyPr wrap="square" lIns="0" tIns="0" rIns="0" bIns="0" rtlCol="0">
            <a:noAutofit/>
          </a:bodyPr>
          <a:lstStyle/>
          <a:p>
            <a:pPr>
              <a:spcBef>
                <a:spcPts val="0"/>
              </a:spcBef>
            </a:pPr>
            <a:r>
              <a:rPr lang="en-US" sz="20000" kern="1400" spc="-300" dirty="0">
                <a:solidFill>
                  <a:schemeClr val="bg1"/>
                </a:solidFill>
                <a:latin typeface="+mn-lt"/>
              </a:rPr>
              <a:t>Do</a:t>
            </a:r>
            <a:endParaRPr lang="en-US" sz="20000" dirty="0">
              <a:solidFill>
                <a:schemeClr val="bg1"/>
              </a:solidFill>
              <a:latin typeface="+mn-lt"/>
            </a:endParaRPr>
          </a:p>
        </p:txBody>
      </p:sp>
    </p:spTree>
    <p:extLst>
      <p:ext uri="{BB962C8B-B14F-4D97-AF65-F5344CB8AC3E}">
        <p14:creationId xmlns:p14="http://schemas.microsoft.com/office/powerpoint/2010/main" val="31956320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6_Default Body Slide">
    <p:spTree>
      <p:nvGrpSpPr>
        <p:cNvPr id="1" name=""/>
        <p:cNvGrpSpPr/>
        <p:nvPr/>
      </p:nvGrpSpPr>
      <p:grpSpPr>
        <a:xfrm>
          <a:off x="0" y="0"/>
          <a:ext cx="0" cy="0"/>
          <a:chOff x="0" y="0"/>
          <a:chExt cx="0" cy="0"/>
        </a:xfrm>
      </p:grpSpPr>
      <p:sp>
        <p:nvSpPr>
          <p:cNvPr id="5" name="Slide Number Textbox"/>
          <p:cNvSpPr txBox="1"/>
          <p:nvPr userDrawn="1"/>
        </p:nvSpPr>
        <p:spPr>
          <a:xfrm>
            <a:off x="12271543" y="6858005"/>
            <a:ext cx="548381" cy="384048"/>
          </a:xfrm>
          <a:prstGeom prst="rect">
            <a:avLst/>
          </a:prstGeom>
          <a:noFill/>
        </p:spPr>
        <p:txBody>
          <a:bodyPr vert="horz" wrap="square" lIns="0" tIns="0" rIns="0" bIns="0" rtlCol="0" anchor="b">
            <a:noAutofit/>
          </a:bodyPr>
          <a:lstStyle/>
          <a:p>
            <a:pPr algn="r"/>
            <a:fld id="{C9C5D969-4CAD-4F29-8B51-07B8CBAF6BF4}" type="slidenum">
              <a:rPr lang="de-CH" sz="1173" smtClean="0"/>
              <a:pPr algn="r"/>
              <a:t>‹#›</a:t>
            </a:fld>
            <a:endParaRPr lang="de-CH" sz="1173"/>
          </a:p>
        </p:txBody>
      </p:sp>
      <p:sp>
        <p:nvSpPr>
          <p:cNvPr id="3" name="LAYOUT BODY"/>
          <p:cNvSpPr>
            <a:spLocks noGrp="1"/>
          </p:cNvSpPr>
          <p:nvPr>
            <p:ph idx="1"/>
            <p:custDataLst>
              <p:tags r:id="rId1"/>
            </p:custDataLst>
          </p:nvPr>
        </p:nvSpPr>
        <p:spPr>
          <a:xfrm>
            <a:off x="560566" y="1852246"/>
            <a:ext cx="12247159" cy="4759691"/>
          </a:xfrm>
        </p:spPr>
        <p:txBody>
          <a:bodyPr lIns="0" tIns="0" rIns="0" bIns="0">
            <a:noAutofit/>
          </a:bodyPr>
          <a:lstStyle>
            <a:lvl1pPr marL="279361" indent="-279361">
              <a:buClr>
                <a:schemeClr val="tx2"/>
              </a:buClr>
              <a:buSzPct val="100000"/>
              <a:buFont typeface="Symbol" pitchFamily="18" charset="2"/>
              <a:buChar char="·"/>
              <a:defRPr sz="2199">
                <a:latin typeface="Frutiger 55 Roman"/>
              </a:defRPr>
            </a:lvl1pPr>
            <a:lvl2pPr marL="549287" indent="-281249">
              <a:defRPr sz="1906">
                <a:latin typeface="Frutiger 55 Roman"/>
              </a:defRPr>
            </a:lvl2pPr>
            <a:lvl3pPr marL="819214" indent="-269926">
              <a:buClr>
                <a:schemeClr val="tx1"/>
              </a:buClr>
              <a:buFont typeface="Arial" pitchFamily="34" charset="0"/>
              <a:buChar char="–"/>
              <a:defRPr sz="1906">
                <a:latin typeface="Frutiger 55 Roman"/>
              </a:defRPr>
            </a:lvl3pPr>
            <a:lvl4pPr marL="1087249" indent="-268036">
              <a:buSzPct val="84000"/>
              <a:defRPr sz="1906">
                <a:latin typeface="Frutiger 55 Roman"/>
              </a:defRPr>
            </a:lvl4pPr>
            <a:lvl5pPr marL="1369932" indent="-282684">
              <a:buSzPct val="84000"/>
              <a:buFont typeface="Arial" pitchFamily="34" charset="0"/>
              <a:buChar char="–"/>
              <a:defRPr sz="1906">
                <a:latin typeface="Frutiger 55 Roman"/>
              </a:defRPr>
            </a:lvl5pPr>
            <a:lvl6pPr>
              <a:defRPr/>
            </a:lvl6pPr>
            <a:lvl7pPr>
              <a:defRPr/>
            </a:lvl7pPr>
            <a:lvl8pPr>
              <a:defRPr/>
            </a:lvl8pPr>
            <a:lvl9pPr>
              <a:defRPr/>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dirty="0"/>
          </a:p>
        </p:txBody>
      </p:sp>
      <p:sp>
        <p:nvSpPr>
          <p:cNvPr id="2" name="PAGE HEADING"/>
          <p:cNvSpPr>
            <a:spLocks noGrp="1"/>
          </p:cNvSpPr>
          <p:nvPr>
            <p:ph type="title" hasCustomPrompt="1"/>
            <p:custDataLst>
              <p:tags r:id="rId2"/>
            </p:custDataLst>
          </p:nvPr>
        </p:nvSpPr>
        <p:spPr>
          <a:xfrm>
            <a:off x="560566" y="3"/>
            <a:ext cx="12247159" cy="941832"/>
          </a:xfrm>
        </p:spPr>
        <p:txBody>
          <a:bodyPr vert="horz" lIns="0" tIns="0" rIns="0" bIns="0" rtlCol="0" anchor="b" anchorCtr="0">
            <a:normAutofit/>
          </a:bodyPr>
          <a:lstStyle>
            <a:lvl1pPr>
              <a:lnSpc>
                <a:spcPts val="3807"/>
              </a:lnSpc>
              <a:defRPr lang="en-US" sz="3812" b="0" baseline="0" dirty="0">
                <a:latin typeface="Frutiger 45 Light"/>
                <a:ea typeface="Arial Unicode MS" pitchFamily="34" charset="-128"/>
              </a:defRPr>
            </a:lvl1pPr>
          </a:lstStyle>
          <a:p>
            <a:pPr lvl="0">
              <a:lnSpc>
                <a:spcPct val="85000"/>
              </a:lnSpc>
            </a:pPr>
            <a:r>
              <a:rPr lang="de-CH" dirty="0"/>
              <a:t>&lt;&lt;Seitenüberschrift&gt;&gt;</a:t>
            </a:r>
          </a:p>
        </p:txBody>
      </p:sp>
      <p:grpSp>
        <p:nvGrpSpPr>
          <p:cNvPr id="7" name="PXP_GRIDLINES" hidden="1"/>
          <p:cNvGrpSpPr/>
          <p:nvPr userDrawn="1"/>
        </p:nvGrpSpPr>
        <p:grpSpPr>
          <a:xfrm>
            <a:off x="-40827" y="0"/>
            <a:ext cx="13451072" cy="7543800"/>
            <a:chOff x="-30640" y="0"/>
            <a:chExt cx="10093083" cy="7543800"/>
          </a:xfrm>
        </p:grpSpPr>
        <p:cxnSp>
          <p:nvCxnSpPr>
            <p:cNvPr id="8" name="Straight Connector 7" hidden="1"/>
            <p:cNvCxnSpPr/>
            <p:nvPr userDrawn="1"/>
          </p:nvCxnSpPr>
          <p:spPr>
            <a:xfrm>
              <a:off x="402594" y="0"/>
              <a:ext cx="0" cy="7543800"/>
            </a:xfrm>
            <a:prstGeom prst="line">
              <a:avLst/>
            </a:prstGeom>
            <a:ln w="12700">
              <a:solidFill>
                <a:srgbClr val="BC142B"/>
              </a:solidFill>
            </a:ln>
          </p:spPr>
          <p:style>
            <a:lnRef idx="1">
              <a:schemeClr val="accent1"/>
            </a:lnRef>
            <a:fillRef idx="0">
              <a:schemeClr val="accent1"/>
            </a:fillRef>
            <a:effectRef idx="0">
              <a:schemeClr val="accent1"/>
            </a:effectRef>
            <a:fontRef idx="minor">
              <a:schemeClr val="tx1"/>
            </a:fontRef>
          </p:style>
        </p:cxnSp>
        <p:cxnSp>
          <p:nvCxnSpPr>
            <p:cNvPr id="10" name="Straight Connector 9" hidden="1"/>
            <p:cNvCxnSpPr/>
            <p:nvPr userDrawn="1"/>
          </p:nvCxnSpPr>
          <p:spPr>
            <a:xfrm>
              <a:off x="5029200" y="0"/>
              <a:ext cx="0" cy="7543800"/>
            </a:xfrm>
            <a:prstGeom prst="line">
              <a:avLst/>
            </a:prstGeom>
            <a:ln w="3175">
              <a:solidFill>
                <a:srgbClr val="464749"/>
              </a:solidFill>
            </a:ln>
          </p:spPr>
          <p:style>
            <a:lnRef idx="1">
              <a:schemeClr val="accent1"/>
            </a:lnRef>
            <a:fillRef idx="0">
              <a:schemeClr val="accent1"/>
            </a:fillRef>
            <a:effectRef idx="0">
              <a:schemeClr val="accent1"/>
            </a:effectRef>
            <a:fontRef idx="minor">
              <a:schemeClr val="tx1"/>
            </a:fontRef>
          </p:style>
        </p:cxnSp>
        <p:cxnSp>
          <p:nvCxnSpPr>
            <p:cNvPr id="11" name="Straight Connector 10" hidden="1"/>
            <p:cNvCxnSpPr/>
            <p:nvPr userDrawn="1"/>
          </p:nvCxnSpPr>
          <p:spPr>
            <a:xfrm>
              <a:off x="9610343" y="0"/>
              <a:ext cx="0" cy="7543800"/>
            </a:xfrm>
            <a:prstGeom prst="line">
              <a:avLst/>
            </a:prstGeom>
            <a:ln w="12700">
              <a:solidFill>
                <a:srgbClr val="BC142B"/>
              </a:solidFill>
            </a:ln>
          </p:spPr>
          <p:style>
            <a:lnRef idx="1">
              <a:schemeClr val="accent1"/>
            </a:lnRef>
            <a:fillRef idx="0">
              <a:schemeClr val="accent1"/>
            </a:fillRef>
            <a:effectRef idx="0">
              <a:schemeClr val="accent1"/>
            </a:effectRef>
            <a:fontRef idx="minor">
              <a:schemeClr val="tx1"/>
            </a:fontRef>
          </p:style>
        </p:cxnSp>
        <p:cxnSp>
          <p:nvCxnSpPr>
            <p:cNvPr id="12" name="Straight Connector 11" hidden="1"/>
            <p:cNvCxnSpPr/>
            <p:nvPr userDrawn="1"/>
          </p:nvCxnSpPr>
          <p:spPr>
            <a:xfrm>
              <a:off x="0" y="551751"/>
              <a:ext cx="10058400" cy="0"/>
            </a:xfrm>
            <a:prstGeom prst="line">
              <a:avLst/>
            </a:prstGeom>
            <a:ln w="3175">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3" name="Straight Connector 12" hidden="1"/>
            <p:cNvCxnSpPr/>
            <p:nvPr userDrawn="1"/>
          </p:nvCxnSpPr>
          <p:spPr>
            <a:xfrm>
              <a:off x="-1600" y="1079526"/>
              <a:ext cx="100584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hidden="1"/>
            <p:cNvCxnSpPr/>
            <p:nvPr userDrawn="1"/>
          </p:nvCxnSpPr>
          <p:spPr>
            <a:xfrm>
              <a:off x="-3200" y="1636176"/>
              <a:ext cx="10058400" cy="0"/>
            </a:xfrm>
            <a:prstGeom prst="line">
              <a:avLst/>
            </a:prstGeom>
            <a:ln w="12700">
              <a:solidFill>
                <a:srgbClr val="BC142B"/>
              </a:solidFill>
            </a:ln>
          </p:spPr>
          <p:style>
            <a:lnRef idx="1">
              <a:schemeClr val="accent1"/>
            </a:lnRef>
            <a:fillRef idx="0">
              <a:schemeClr val="accent1"/>
            </a:fillRef>
            <a:effectRef idx="0">
              <a:schemeClr val="accent1"/>
            </a:effectRef>
            <a:fontRef idx="minor">
              <a:schemeClr val="tx1"/>
            </a:fontRef>
          </p:style>
        </p:cxnSp>
        <p:cxnSp>
          <p:nvCxnSpPr>
            <p:cNvPr id="15" name="Straight Connector 14" hidden="1"/>
            <p:cNvCxnSpPr/>
            <p:nvPr userDrawn="1"/>
          </p:nvCxnSpPr>
          <p:spPr>
            <a:xfrm>
              <a:off x="-13716" y="6587211"/>
              <a:ext cx="10058400" cy="0"/>
            </a:xfrm>
            <a:prstGeom prst="line">
              <a:avLst/>
            </a:prstGeom>
            <a:ln w="12700">
              <a:solidFill>
                <a:srgbClr val="BC142B"/>
              </a:solidFill>
            </a:ln>
          </p:spPr>
          <p:style>
            <a:lnRef idx="1">
              <a:schemeClr val="accent1"/>
            </a:lnRef>
            <a:fillRef idx="0">
              <a:schemeClr val="accent1"/>
            </a:fillRef>
            <a:effectRef idx="0">
              <a:schemeClr val="accent1"/>
            </a:effectRef>
            <a:fontRef idx="minor">
              <a:schemeClr val="tx1"/>
            </a:fontRef>
          </p:style>
        </p:cxnSp>
        <p:cxnSp>
          <p:nvCxnSpPr>
            <p:cNvPr id="16" name="Straight Connector 15" hidden="1"/>
            <p:cNvCxnSpPr/>
            <p:nvPr userDrawn="1"/>
          </p:nvCxnSpPr>
          <p:spPr>
            <a:xfrm>
              <a:off x="-30640" y="4003499"/>
              <a:ext cx="10058400" cy="0"/>
            </a:xfrm>
            <a:prstGeom prst="line">
              <a:avLst/>
            </a:prstGeom>
            <a:ln w="3175">
              <a:solidFill>
                <a:srgbClr val="464749"/>
              </a:solidFill>
            </a:ln>
          </p:spPr>
          <p:style>
            <a:lnRef idx="1">
              <a:schemeClr val="accent1"/>
            </a:lnRef>
            <a:fillRef idx="0">
              <a:schemeClr val="accent1"/>
            </a:fillRef>
            <a:effectRef idx="0">
              <a:schemeClr val="accent1"/>
            </a:effectRef>
            <a:fontRef idx="minor">
              <a:schemeClr val="tx1"/>
            </a:fontRef>
          </p:style>
        </p:cxnSp>
        <p:cxnSp>
          <p:nvCxnSpPr>
            <p:cNvPr id="17" name="Straight Connector 16" hidden="1"/>
            <p:cNvCxnSpPr/>
            <p:nvPr userDrawn="1"/>
          </p:nvCxnSpPr>
          <p:spPr>
            <a:xfrm>
              <a:off x="0" y="4359099"/>
              <a:ext cx="10058400" cy="0"/>
            </a:xfrm>
            <a:prstGeom prst="line">
              <a:avLst/>
            </a:prstGeom>
            <a:ln w="3175">
              <a:solidFill>
                <a:srgbClr val="464749"/>
              </a:solidFill>
            </a:ln>
          </p:spPr>
          <p:style>
            <a:lnRef idx="1">
              <a:schemeClr val="accent1"/>
            </a:lnRef>
            <a:fillRef idx="0">
              <a:schemeClr val="accent1"/>
            </a:fillRef>
            <a:effectRef idx="0">
              <a:schemeClr val="accent1"/>
            </a:effectRef>
            <a:fontRef idx="minor">
              <a:schemeClr val="tx1"/>
            </a:fontRef>
          </p:style>
        </p:cxnSp>
        <p:cxnSp>
          <p:nvCxnSpPr>
            <p:cNvPr id="18" name="Straight Connector 17" hidden="1"/>
            <p:cNvCxnSpPr/>
            <p:nvPr userDrawn="1"/>
          </p:nvCxnSpPr>
          <p:spPr>
            <a:xfrm>
              <a:off x="-5646" y="850908"/>
              <a:ext cx="10058400" cy="0"/>
            </a:xfrm>
            <a:prstGeom prst="line">
              <a:avLst/>
            </a:prstGeom>
            <a:ln w="3175">
              <a:solidFill>
                <a:schemeClr val="accent5"/>
              </a:solidFill>
            </a:ln>
          </p:spPr>
          <p:style>
            <a:lnRef idx="1">
              <a:schemeClr val="accent1"/>
            </a:lnRef>
            <a:fillRef idx="0">
              <a:schemeClr val="accent1"/>
            </a:fillRef>
            <a:effectRef idx="0">
              <a:schemeClr val="accent1"/>
            </a:effectRef>
            <a:fontRef idx="minor">
              <a:schemeClr val="tx1"/>
            </a:fontRef>
          </p:style>
        </p:cxnSp>
        <p:cxnSp>
          <p:nvCxnSpPr>
            <p:cNvPr id="19" name="Straight Connector 18" hidden="1"/>
            <p:cNvCxnSpPr/>
            <p:nvPr userDrawn="1"/>
          </p:nvCxnSpPr>
          <p:spPr>
            <a:xfrm>
              <a:off x="4043" y="1491573"/>
              <a:ext cx="100584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pic>
        <p:nvPicPr>
          <p:cNvPr id="6" name="Grafik 5"/>
          <p:cNvPicPr>
            <a:picLocks noChangeAspect="1"/>
          </p:cNvPicPr>
          <p:nvPr userDrawn="1">
            <p:custDataLst>
              <p:tags r:id="rId3"/>
            </p:custDataLst>
          </p:nvPr>
        </p:nvPicPr>
        <p:blipFill>
          <a:blip r:embed="rId5" cstate="print">
            <a:extLst>
              <a:ext uri="{28A0092B-C50C-407E-A947-70E740481C1C}">
                <a14:useLocalDpi xmlns:a14="http://schemas.microsoft.com/office/drawing/2010/main" val="0"/>
              </a:ext>
            </a:extLst>
          </a:blip>
          <a:stretch>
            <a:fillRect/>
          </a:stretch>
        </p:blipFill>
        <p:spPr>
          <a:xfrm>
            <a:off x="571237" y="6850064"/>
            <a:ext cx="870364" cy="318248"/>
          </a:xfrm>
          <a:prstGeom prst="rect">
            <a:avLst/>
          </a:prstGeom>
        </p:spPr>
      </p:pic>
    </p:spTree>
    <p:extLst>
      <p:ext uri="{BB962C8B-B14F-4D97-AF65-F5344CB8AC3E}">
        <p14:creationId xmlns:p14="http://schemas.microsoft.com/office/powerpoint/2010/main" val="1480676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Cover Page (Image B)">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C7A4D8EA-3CAB-44AF-B772-DD54B7A555F8}"/>
              </a:ext>
            </a:extLst>
          </p:cNvPr>
          <p:cNvGraphicFramePr>
            <a:graphicFrameLocks noChangeAspect="1"/>
          </p:cNvGraphicFramePr>
          <p:nvPr>
            <p:custDataLst>
              <p:tags r:id="rId1"/>
            </p:custDataLst>
            <p:extLst>
              <p:ext uri="{D42A27DB-BD31-4B8C-83A1-F6EECF244321}">
                <p14:modId xmlns:p14="http://schemas.microsoft.com/office/powerpoint/2010/main" val="39808787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286" imgH="286" progId="TCLayout.ActiveDocument.1">
                  <p:embed/>
                </p:oleObj>
              </mc:Choice>
              <mc:Fallback>
                <p:oleObj name="think-cell Slide" r:id="rId10" imgW="286" imgH="286" progId="TCLayout.ActiveDocument.1">
                  <p:embed/>
                  <p:pic>
                    <p:nvPicPr>
                      <p:cNvPr id="2" name="Object 1" hidden="1">
                        <a:extLst>
                          <a:ext uri="{FF2B5EF4-FFF2-40B4-BE49-F238E27FC236}">
                            <a16:creationId xmlns:a16="http://schemas.microsoft.com/office/drawing/2014/main" id="{C7A4D8EA-3CAB-44AF-B772-DD54B7A555F8}"/>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13" name="Picture Placeholder 6">
            <a:extLst>
              <a:ext uri="{FF2B5EF4-FFF2-40B4-BE49-F238E27FC236}">
                <a16:creationId xmlns:a16="http://schemas.microsoft.com/office/drawing/2014/main" id="{0E80D292-23B0-488B-AA31-4FA7EF0BB2FA}"/>
              </a:ext>
            </a:extLst>
          </p:cNvPr>
          <p:cNvSpPr>
            <a:spLocks noGrp="1"/>
          </p:cNvSpPr>
          <p:nvPr>
            <p:ph type="pic" sz="quarter" idx="14"/>
          </p:nvPr>
        </p:nvSpPr>
        <p:spPr>
          <a:xfrm>
            <a:off x="380051" y="4067175"/>
            <a:ext cx="12643200" cy="3217321"/>
          </a:xfrm>
          <a:prstGeom prst="rect">
            <a:avLst/>
          </a:prstGeom>
        </p:spPr>
        <p:txBody>
          <a:bodyPr tIns="648000" anchor="ctr" anchorCtr="0">
            <a:noAutofit/>
          </a:bodyPr>
          <a:lstStyle>
            <a:lvl1pPr marL="6858" indent="0" algn="ctr">
              <a:buNone/>
              <a:defRPr/>
            </a:lvl1pPr>
          </a:lstStyle>
          <a:p>
            <a:r>
              <a:rPr lang="en-US"/>
              <a:t>Click icon to add picture</a:t>
            </a:r>
            <a:endParaRPr lang="en-US" dirty="0"/>
          </a:p>
        </p:txBody>
      </p:sp>
      <p:sp>
        <p:nvSpPr>
          <p:cNvPr id="18" name="text" descr="{&quot;templafy&quot;:{&quot;id&quot;:&quot;9f20a0db-d688-4768-a96f-6efebd070eb5&quot;}}" title="Translations.Keyline"/>
          <p:cNvSpPr>
            <a:spLocks noGrp="1"/>
          </p:cNvSpPr>
          <p:nvPr>
            <p:ph type="ctrTitle" hasCustomPrompt="1"/>
            <p:custDataLst>
              <p:tags r:id="rId2"/>
            </p:custDataLst>
          </p:nvPr>
        </p:nvSpPr>
        <p:spPr>
          <a:xfrm>
            <a:off x="560566" y="1975104"/>
            <a:ext cx="7956000" cy="1331834"/>
          </a:xfrm>
          <a:prstGeom prst="rect">
            <a:avLst/>
          </a:prstGeom>
        </p:spPr>
        <p:txBody>
          <a:bodyPr lIns="0" tIns="0" rIns="0" bIns="0" anchor="b" anchorCtr="0">
            <a:noAutofit/>
          </a:bodyPr>
          <a:lstStyle>
            <a:lvl1pPr>
              <a:lnSpc>
                <a:spcPct val="100000"/>
              </a:lnSpc>
              <a:spcAft>
                <a:spcPts val="0"/>
              </a:spcAft>
              <a:defRPr sz="4000" baseline="0">
                <a:latin typeface="+mn-lt"/>
                <a:ea typeface="+mn-ea"/>
              </a:defRPr>
            </a:lvl1pPr>
          </a:lstStyle>
          <a:p>
            <a:pPr>
              <a:lnSpc>
                <a:spcPct val="100000"/>
              </a:lnSpc>
              <a:spcAft>
                <a:spcPts val="0"/>
              </a:spcAft>
            </a:pPr>
            <a:r>
              <a:rPr lang="en-US"/>
              <a:t>&lt;&lt;Keyline&gt;&gt;</a:t>
            </a:r>
          </a:p>
        </p:txBody>
      </p:sp>
      <p:sp>
        <p:nvSpPr>
          <p:cNvPr id="17" name="text" descr="{&quot;templafy&quot;:{&quot;id&quot;:&quot;db657cda-caa7-4695-bcd7-8882da78f120&quot;}}" title="Translations.Infoline"/>
          <p:cNvSpPr>
            <a:spLocks noGrp="1"/>
          </p:cNvSpPr>
          <p:nvPr>
            <p:ph type="subTitle" idx="1" hasCustomPrompt="1"/>
            <p:custDataLst>
              <p:tags r:id="rId3"/>
            </p:custDataLst>
          </p:nvPr>
        </p:nvSpPr>
        <p:spPr>
          <a:xfrm>
            <a:off x="560566" y="3419855"/>
            <a:ext cx="7956000" cy="647319"/>
          </a:xfrm>
          <a:prstGeom prst="rect">
            <a:avLst/>
          </a:prstGeom>
        </p:spPr>
        <p:txBody>
          <a:bodyPr lIns="0" tIns="0" rIns="0" bIns="0">
            <a:noAutofit/>
          </a:bodyPr>
          <a:lstStyle>
            <a:lvl1pPr marL="6858" indent="0">
              <a:lnSpc>
                <a:spcPct val="100000"/>
              </a:lnSpc>
              <a:spcBef>
                <a:spcPts val="600"/>
              </a:spcBef>
              <a:spcAft>
                <a:spcPts val="0"/>
              </a:spcAft>
              <a:buFontTx/>
              <a:buNone/>
              <a:defRPr sz="1800"/>
            </a:lvl1pPr>
          </a:lstStyle>
          <a:p>
            <a:pPr>
              <a:lnSpc>
                <a:spcPct val="100000"/>
              </a:lnSpc>
              <a:spcAft>
                <a:spcPts val="0"/>
              </a:spcAft>
            </a:pPr>
            <a:r>
              <a:rPr lang="en-US"/>
              <a:t>&lt;&lt;Infoline&gt;&gt;</a:t>
            </a:r>
          </a:p>
        </p:txBody>
      </p:sp>
      <p:sp>
        <p:nvSpPr>
          <p:cNvPr id="38" name="text" descr="{&quot;templafy&quot;:{&quot;id&quot;:&quot;0ed653c6-b71b-4050-a11f-6d29703a26c5&quot;}}" title="Translations.PresentationPresenter"/>
          <p:cNvSpPr>
            <a:spLocks noGrp="1"/>
          </p:cNvSpPr>
          <p:nvPr>
            <p:ph type="body" sz="quarter" idx="11" hasCustomPrompt="1"/>
          </p:nvPr>
        </p:nvSpPr>
        <p:spPr>
          <a:xfrm>
            <a:off x="561335" y="4367578"/>
            <a:ext cx="6842059" cy="274320"/>
          </a:xfrm>
          <a:prstGeom prst="rect">
            <a:avLst/>
          </a:prstGeom>
        </p:spPr>
        <p:txBody>
          <a:bodyPr lIns="0" tIns="0" rIns="0" bIns="0" anchor="b" anchorCtr="0">
            <a:noAutofit/>
          </a:bodyPr>
          <a:lstStyle>
            <a:lvl1pPr marL="6858" indent="0">
              <a:spcBef>
                <a:spcPts val="0"/>
              </a:spcBef>
              <a:buFontTx/>
              <a:buNone/>
              <a:defRPr sz="1600" baseline="0"/>
            </a:lvl1pPr>
          </a:lstStyle>
          <a:p>
            <a:pPr lvl="0"/>
            <a:r>
              <a:rPr lang="en-US"/>
              <a:t>&lt;&lt;Presentation presenter&gt;&gt;</a:t>
            </a:r>
          </a:p>
        </p:txBody>
      </p:sp>
      <p:sp>
        <p:nvSpPr>
          <p:cNvPr id="40" name="text" descr="{&quot;templafy&quot;:{&quot;id&quot;:&quot;262beb83-7b72-43f5-9f24-4a47c81e5601&quot;}}" title="Translations.PresenterFunction"/>
          <p:cNvSpPr>
            <a:spLocks noGrp="1"/>
          </p:cNvSpPr>
          <p:nvPr>
            <p:ph type="body" sz="quarter" idx="12" hasCustomPrompt="1"/>
          </p:nvPr>
        </p:nvSpPr>
        <p:spPr>
          <a:xfrm>
            <a:off x="561335" y="4664900"/>
            <a:ext cx="6842059" cy="274320"/>
          </a:xfrm>
          <a:prstGeom prst="rect">
            <a:avLst/>
          </a:prstGeom>
        </p:spPr>
        <p:txBody>
          <a:bodyPr lIns="0" tIns="0" rIns="0" bIns="0" anchor="t" anchorCtr="0">
            <a:noAutofit/>
          </a:bodyPr>
          <a:lstStyle>
            <a:lvl1pPr marL="6858" indent="0">
              <a:spcBef>
                <a:spcPts val="0"/>
              </a:spcBef>
              <a:buFontTx/>
              <a:buNone/>
              <a:defRPr sz="1600" baseline="0"/>
            </a:lvl1pPr>
          </a:lstStyle>
          <a:p>
            <a:pPr lvl="0"/>
            <a:r>
              <a:rPr lang="en-US"/>
              <a:t>&lt;&lt;Presenter function&gt;&gt;</a:t>
            </a:r>
          </a:p>
        </p:txBody>
      </p:sp>
      <p:sp>
        <p:nvSpPr>
          <p:cNvPr id="12" name="text" descr="{&quot;templafy&quot;:{&quot;id&quot;:&quot;917576a4-127a-4e23-9a27-f93ee215d88d&quot;}}" title="Translations.DatePp">
            <a:extLst>
              <a:ext uri="{FF2B5EF4-FFF2-40B4-BE49-F238E27FC236}">
                <a16:creationId xmlns:a16="http://schemas.microsoft.com/office/drawing/2014/main" id="{DF5E05ED-8073-495A-80D9-D9E11B7C3CCE}"/>
              </a:ext>
            </a:extLst>
          </p:cNvPr>
          <p:cNvSpPr>
            <a:spLocks noGrp="1"/>
          </p:cNvSpPr>
          <p:nvPr>
            <p:ph type="body" sz="quarter" idx="15" hasCustomPrompt="1"/>
          </p:nvPr>
        </p:nvSpPr>
        <p:spPr>
          <a:xfrm>
            <a:off x="561333" y="6840000"/>
            <a:ext cx="4766400" cy="302400"/>
          </a:xfrm>
        </p:spPr>
        <p:txBody>
          <a:bodyPr anchor="b" anchorCtr="0">
            <a:noAutofit/>
          </a:bodyPr>
          <a:lstStyle>
            <a:lvl1pPr marL="7200" indent="0">
              <a:spcBef>
                <a:spcPts val="0"/>
              </a:spcBef>
              <a:buNone/>
              <a:defRPr sz="1600" baseline="0"/>
            </a:lvl1pPr>
          </a:lstStyle>
          <a:p>
            <a:pPr lvl="0"/>
            <a:r>
              <a:rPr lang="en-US"/>
              <a:t>&lt;&lt;Date&gt;&gt;</a:t>
            </a:r>
          </a:p>
        </p:txBody>
      </p:sp>
      <p:graphicFrame>
        <p:nvGraphicFramePr>
          <p:cNvPr id="14" name="Object 13" hidden="1">
            <a:extLst>
              <a:ext uri="{FF2B5EF4-FFF2-40B4-BE49-F238E27FC236}">
                <a16:creationId xmlns:a16="http://schemas.microsoft.com/office/drawing/2014/main" id="{B1AA6CE7-94D2-4C48-9B0A-4ED7C9595273}"/>
              </a:ext>
            </a:extLst>
          </p:cNvPr>
          <p:cNvGraphicFramePr>
            <a:graphicFrameLocks noChangeAspect="1"/>
          </p:cNvGraphicFramePr>
          <p:nvPr>
            <p:custDataLst>
              <p:tags r:id="rId4"/>
            </p:custDataLst>
            <p:extLst>
              <p:ext uri="{D42A27DB-BD31-4B8C-83A1-F6EECF244321}">
                <p14:modId xmlns:p14="http://schemas.microsoft.com/office/powerpoint/2010/main" val="207733071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286" imgH="286" progId="TCLayout.ActiveDocument.1">
                  <p:embed/>
                </p:oleObj>
              </mc:Choice>
              <mc:Fallback>
                <p:oleObj name="think-cell Slide" r:id="rId10" imgW="286" imgH="286" progId="TCLayout.ActiveDocument.1">
                  <p:embed/>
                  <p:pic>
                    <p:nvPicPr>
                      <p:cNvPr id="14" name="Object 13" hidden="1">
                        <a:extLst>
                          <a:ext uri="{FF2B5EF4-FFF2-40B4-BE49-F238E27FC236}">
                            <a16:creationId xmlns:a16="http://schemas.microsoft.com/office/drawing/2014/main" id="{B1AA6CE7-94D2-4C48-9B0A-4ED7C9595273}"/>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graphicFrame>
        <p:nvGraphicFramePr>
          <p:cNvPr id="15" name="Object 14" hidden="1">
            <a:extLst>
              <a:ext uri="{FF2B5EF4-FFF2-40B4-BE49-F238E27FC236}">
                <a16:creationId xmlns:a16="http://schemas.microsoft.com/office/drawing/2014/main" id="{0597FF03-D70E-4CDA-BE53-EF680AD4CE02}"/>
              </a:ext>
            </a:extLst>
          </p:cNvPr>
          <p:cNvGraphicFramePr>
            <a:graphicFrameLocks noChangeAspect="1"/>
          </p:cNvGraphicFramePr>
          <p:nvPr userDrawn="1">
            <p:custDataLst>
              <p:tags r:id="rId5"/>
            </p:custDataLst>
            <p:extLst>
              <p:ext uri="{D42A27DB-BD31-4B8C-83A1-F6EECF244321}">
                <p14:modId xmlns:p14="http://schemas.microsoft.com/office/powerpoint/2010/main" val="35551784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286" imgH="286" progId="TCLayout.ActiveDocument.1">
                  <p:embed/>
                </p:oleObj>
              </mc:Choice>
              <mc:Fallback>
                <p:oleObj name="think-cell Slide" r:id="rId10" imgW="286" imgH="286" progId="TCLayout.ActiveDocument.1">
                  <p:embed/>
                  <p:pic>
                    <p:nvPicPr>
                      <p:cNvPr id="15" name="Object 14" hidden="1">
                        <a:extLst>
                          <a:ext uri="{FF2B5EF4-FFF2-40B4-BE49-F238E27FC236}">
                            <a16:creationId xmlns:a16="http://schemas.microsoft.com/office/drawing/2014/main" id="{0597FF03-D70E-4CDA-BE53-EF680AD4CE02}"/>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21" name="text" descr="{&quot;templafy&quot;:{&quot;binding&quot;:&quot;Form.Classification.Classification&quot;,&quot;type&quot;:&quot;text&quot;}}" title="Form.Classification.Classification">
            <a:extLst>
              <a:ext uri="{FF2B5EF4-FFF2-40B4-BE49-F238E27FC236}">
                <a16:creationId xmlns:a16="http://schemas.microsoft.com/office/drawing/2014/main" id="{2BA21BF2-C6FF-4102-A2BB-62608F9A8039}"/>
              </a:ext>
            </a:extLst>
          </p:cNvPr>
          <p:cNvSpPr txBox="1">
            <a:spLocks/>
          </p:cNvSpPr>
          <p:nvPr userDrawn="1">
            <p:custDataLst>
              <p:tags r:id="rId6"/>
            </p:custDataLst>
          </p:nvPr>
        </p:nvSpPr>
        <p:spPr>
          <a:xfrm>
            <a:off x="10151330" y="763200"/>
            <a:ext cx="2656598" cy="169277"/>
          </a:xfrm>
          <a:prstGeom prst="rect">
            <a:avLst/>
          </a:prstGeom>
          <a:noFill/>
        </p:spPr>
        <p:txBody>
          <a:bodyPr vert="horz" wrap="square" lIns="0" tIns="0" rIns="0" bIns="0" rtlCol="0" anchor="b" anchorCtr="0">
            <a:noAutofit/>
          </a:bodyPr>
          <a:lstStyle>
            <a:lvl1pPr marL="0" indent="0" algn="l" defTabSz="1005505" rtl="0" eaLnBrk="1" latinLnBrk="0" hangingPunct="1">
              <a:spcBef>
                <a:spcPct val="20000"/>
              </a:spcBef>
              <a:buSzPct val="120000"/>
              <a:buFont typeface="Symbol" pitchFamily="18" charset="2"/>
              <a:buNone/>
              <a:defRPr sz="1200" b="0" kern="1200" baseline="0">
                <a:solidFill>
                  <a:schemeClr val="tx1"/>
                </a:solidFill>
                <a:latin typeface="+mn-lt"/>
                <a:ea typeface="+mn-ea"/>
                <a:cs typeface="+mn-cs"/>
              </a:defRPr>
            </a:lvl1pPr>
            <a:lvl2pPr marL="816973" indent="-314218"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2pPr>
            <a:lvl3pPr marL="1256881"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3pPr>
            <a:lvl4pPr marL="1759633"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4pPr>
            <a:lvl5pPr marL="2262384"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5pPr>
            <a:lvl6pPr marL="2765137"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67890"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70641"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73393"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a:endParaRPr lang="en-US" sz="1100" dirty="0">
              <a:latin typeface="+mn-lt"/>
            </a:endParaRPr>
          </a:p>
        </p:txBody>
      </p:sp>
      <p:sp>
        <p:nvSpPr>
          <p:cNvPr id="22" name="text" descr="{&quot;templafy&quot;:{&quot;type&quot;:&quot;text&quot;,&quot;binding&quot;:&quot;Translations.Draft&quot;,&quot;visibility&quot;:{&quot;action&quot;:&quot;hide&quot;,&quot;compareValue&quot;:&quot;No&quot;,&quot;binding&quot;:&quot;Form.Draft.DraftChoice&quot;,&quot;operator&quot;:&quot;equals&quot;}}}" title="Translations.Draft">
            <a:extLst>
              <a:ext uri="{FF2B5EF4-FFF2-40B4-BE49-F238E27FC236}">
                <a16:creationId xmlns:a16="http://schemas.microsoft.com/office/drawing/2014/main" id="{F6A8F8AB-BADA-4F85-8189-761426B50D0A}"/>
              </a:ext>
            </a:extLst>
          </p:cNvPr>
          <p:cNvSpPr txBox="1"/>
          <p:nvPr userDrawn="1">
            <p:custDataLst>
              <p:tags r:id="rId7"/>
            </p:custDataLst>
          </p:nvPr>
        </p:nvSpPr>
        <p:spPr>
          <a:xfrm>
            <a:off x="7772400" y="640800"/>
            <a:ext cx="237893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endParaRPr kumimoji="0" lang="en-US" sz="2400" b="1" i="0" u="none" baseline="0" dirty="0">
              <a:solidFill>
                <a:srgbClr val="E60000"/>
              </a:solidFill>
              <a:latin typeface="+mn-lt"/>
            </a:endParaRPr>
          </a:p>
        </p:txBody>
      </p:sp>
      <p:pic>
        <p:nvPicPr>
          <p:cNvPr id="16" name="image" descr="{&quot;templafy&quot;:{&quot;type&quot;:&quot;image&quot;,&quot;binding&quot;:&quot;Form.PPLogo.Pp_logo&quot;,&quot;inheritDimensions&quot;:&quot;inheritNone&quot;,&quot;height&quot;:&quot;1.13 cm&quot;,&quot;visibility&quot;:{&quot;action&quot;:&quot;hide&quot;,&quot;compareValue&quot;:&quot;No logo&quot;,&quot;binding&quot;:&quot;Form.PPLogo.Pp_LogoSelection&quot;,&quot;operator&quot;:&quot;equals&quot;}}}" title="Form.PPLogo.Pp_logo">
            <a:extLst>
              <a:ext uri="{FF2B5EF4-FFF2-40B4-BE49-F238E27FC236}">
                <a16:creationId xmlns:a16="http://schemas.microsoft.com/office/drawing/2014/main" id="{57963D88-0D47-4BF6-AF12-9DCD4FE1A61C}"/>
              </a:ext>
            </a:extLst>
          </p:cNvPr>
          <p:cNvPicPr>
            <a:picLocks noChangeAspect="1"/>
          </p:cNvPicPr>
          <p:nvPr userDrawn="1">
            <p:custDataLst>
              <p:tags r:id="rId8"/>
            </p:custDataLst>
          </p:nvPr>
        </p:nvPicPr>
        <p:blipFill>
          <a:blip r:embed="rId12" cstate="print">
            <a:extLst>
              <a:ext uri="{28A0092B-C50C-407E-A947-70E740481C1C}">
                <a14:useLocalDpi xmlns:a14="http://schemas.microsoft.com/office/drawing/2010/main" val="0"/>
              </a:ext>
            </a:extLst>
          </a:blip>
          <a:stretch>
            <a:fillRect/>
          </a:stretch>
        </p:blipFill>
        <p:spPr>
          <a:xfrm>
            <a:off x="557784" y="566928"/>
            <a:ext cx="1108260" cy="405043"/>
          </a:xfrm>
          <a:prstGeom prst="rect">
            <a:avLst/>
          </a:prstGeom>
        </p:spPr>
      </p:pic>
      <p:sp>
        <p:nvSpPr>
          <p:cNvPr id="19" name="TemplafyBrandVersion" hidden="1">
            <a:extLst>
              <a:ext uri="{FF2B5EF4-FFF2-40B4-BE49-F238E27FC236}">
                <a16:creationId xmlns:a16="http://schemas.microsoft.com/office/drawing/2014/main" id="{F971875B-2E95-442A-8D0C-F2BA0B42AE43}"/>
              </a:ext>
            </a:extLst>
          </p:cNvPr>
          <p:cNvSpPr/>
          <p:nvPr userDrawn="1"/>
        </p:nvSpPr>
        <p:spPr>
          <a:xfrm>
            <a:off x="-346528" y="0"/>
            <a:ext cx="173264" cy="230909"/>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73" dirty="0">
                <a:solidFill>
                  <a:schemeClr val="tx1"/>
                </a:solidFill>
              </a:rPr>
              <a:t>v2</a:t>
            </a:r>
          </a:p>
        </p:txBody>
      </p:sp>
    </p:spTree>
    <p:extLst>
      <p:ext uri="{BB962C8B-B14F-4D97-AF65-F5344CB8AC3E}">
        <p14:creationId xmlns:p14="http://schemas.microsoft.com/office/powerpoint/2010/main" val="3912686712"/>
      </p:ext>
    </p:extLst>
  </p:cSld>
  <p:clrMapOvr>
    <a:masterClrMapping/>
  </p:clrMapOvr>
  <p:extLst>
    <p:ext uri="{DCECCB84-F9BA-43D5-87BE-67443E8EF086}">
      <p15:sldGuideLst xmlns:p15="http://schemas.microsoft.com/office/powerpoint/2012/main">
        <p15:guide id="1" pos="334" userDrawn="1">
          <p15:clr>
            <a:srgbClr val="FBAE40"/>
          </p15:clr>
        </p15:guide>
        <p15:guide id="2" pos="238" userDrawn="1">
          <p15:clr>
            <a:srgbClr val="FBAE40"/>
          </p15:clr>
        </p15:guide>
        <p15:guide id="3" pos="8206" userDrawn="1">
          <p15:clr>
            <a:srgbClr val="FBAE40"/>
          </p15:clr>
        </p15:guide>
        <p15:guide id="4" orient="horz" pos="1224" userDrawn="1">
          <p15:clr>
            <a:srgbClr val="FBAE40"/>
          </p15:clr>
        </p15:guide>
        <p15:guide id="6" orient="horz" pos="2568" userDrawn="1">
          <p15:clr>
            <a:srgbClr val="FBAE40"/>
          </p15:clr>
        </p15:guide>
        <p15:guide id="9" orient="horz" pos="4608" userDrawn="1">
          <p15:clr>
            <a:srgbClr val="FBAE40"/>
          </p15:clr>
        </p15:guide>
        <p15:guide id="10" orient="horz" pos="4296"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Nur Titel">
    <p:spTree>
      <p:nvGrpSpPr>
        <p:cNvPr id="1" name=""/>
        <p:cNvGrpSpPr/>
        <p:nvPr/>
      </p:nvGrpSpPr>
      <p:grpSpPr>
        <a:xfrm>
          <a:off x="0" y="0"/>
          <a:ext cx="0" cy="0"/>
          <a:chOff x="0" y="0"/>
          <a:chExt cx="0" cy="0"/>
        </a:xfrm>
      </p:grpSpPr>
      <p:sp>
        <p:nvSpPr>
          <p:cNvPr id="3" name="PAGE NUMBER">
            <a:extLst>
              <a:ext uri="{FF2B5EF4-FFF2-40B4-BE49-F238E27FC236}">
                <a16:creationId xmlns:a16="http://schemas.microsoft.com/office/drawing/2014/main" id="{CEC24E3B-6D8B-CB37-DE34-48339F686C53}"/>
              </a:ext>
            </a:extLst>
          </p:cNvPr>
          <p:cNvSpPr>
            <a:spLocks noGrp="1" noChangeArrowheads="1"/>
          </p:cNvSpPr>
          <p:nvPr>
            <p:ph type="sldNum" sz="quarter" idx="10"/>
            <p:custDataLst>
              <p:tags r:id="rId1"/>
            </p:custDataLst>
          </p:nvPr>
        </p:nvSpPr>
        <p:spPr/>
        <p:txBody>
          <a:bodyPr/>
          <a:lstStyle>
            <a:lvl1pPr>
              <a:defRPr/>
            </a:lvl1pPr>
          </a:lstStyle>
          <a:p>
            <a:pPr>
              <a:defRPr/>
            </a:pPr>
            <a:endParaRPr lang="de-CH" altLang="zh-TW" dirty="0"/>
          </a:p>
        </p:txBody>
      </p:sp>
      <p:pic>
        <p:nvPicPr>
          <p:cNvPr id="4" name="image" descr="{&quot;templafy&quot;:{&quot;type&quot;:&quot;image&quot;,&quot;binding&quot;:&quot;Form.PPLogo.Pp_logo&quot;,&quot;inheritDimensions&quot;:&quot;inheritNone&quot;,&quot;height&quot;:&quot;0.72 cm&quot;,&quot;visibility&quot;:{&quot;action&quot;:&quot;hide&quot;,&quot;compareValue&quot;:&quot;All pages&quot;,&quot;binding&quot;:&quot;Form.PPLogo.Pp_LogoSelection&quot;,&quot;operator&quot;:&quot;notEquals&quot;}}}" title="Form.PPLogo.Pp_logo">
            <a:extLst>
              <a:ext uri="{FF2B5EF4-FFF2-40B4-BE49-F238E27FC236}">
                <a16:creationId xmlns:a16="http://schemas.microsoft.com/office/drawing/2014/main" id="{22F14278-B53D-8B44-87FE-98F89454F4E5}"/>
              </a:ext>
            </a:extLst>
          </p:cNvPr>
          <p:cNvPicPr>
            <a:picLocks noChangeAspect="1"/>
          </p:cNvPicPr>
          <p:nvPr userDrawn="1">
            <p:custDataLst>
              <p:tags r:id="rId2"/>
            </p:custDataLst>
          </p:nvPr>
        </p:nvPicPr>
        <p:blipFill>
          <a:blip r:embed="rId4" cstate="print">
            <a:extLst>
              <a:ext uri="{28A0092B-C50C-407E-A947-70E740481C1C}">
                <a14:useLocalDpi xmlns:a14="http://schemas.microsoft.com/office/drawing/2010/main" val="0"/>
              </a:ext>
            </a:extLst>
          </a:blip>
          <a:stretch>
            <a:fillRect/>
          </a:stretch>
        </p:blipFill>
        <p:spPr>
          <a:xfrm>
            <a:off x="557785" y="7002672"/>
            <a:ext cx="709211" cy="259200"/>
          </a:xfrm>
          <a:prstGeom prst="rect">
            <a:avLst/>
          </a:prstGeom>
        </p:spPr>
      </p:pic>
      <p:sp>
        <p:nvSpPr>
          <p:cNvPr id="5" name="Title 4">
            <a:extLst>
              <a:ext uri="{FF2B5EF4-FFF2-40B4-BE49-F238E27FC236}">
                <a16:creationId xmlns:a16="http://schemas.microsoft.com/office/drawing/2014/main" id="{ACE85687-BC66-AAA1-1909-00EA41DCD6A1}"/>
              </a:ext>
            </a:extLst>
          </p:cNvPr>
          <p:cNvSpPr>
            <a:spLocks noGrp="1"/>
          </p:cNvSpPr>
          <p:nvPr>
            <p:ph type="title"/>
          </p:nvPr>
        </p:nvSpPr>
        <p:spPr/>
        <p:txBody>
          <a:bodyPr/>
          <a:lstStyle/>
          <a:p>
            <a:r>
              <a:rPr lang="en-US"/>
              <a:t>Click to edit Master title style</a:t>
            </a:r>
            <a:endParaRPr lang="de-CH"/>
          </a:p>
        </p:txBody>
      </p:sp>
    </p:spTree>
    <p:extLst>
      <p:ext uri="{BB962C8B-B14F-4D97-AF65-F5344CB8AC3E}">
        <p14:creationId xmlns:p14="http://schemas.microsoft.com/office/powerpoint/2010/main" val="3988648068"/>
      </p:ext>
    </p:extLst>
  </p:cSld>
  <p:clrMapOvr>
    <a:masterClrMapping/>
  </p:clrMapOvr>
  <p:transition/>
  <p:extLst>
    <p:ext uri="{DCECCB84-F9BA-43D5-87BE-67443E8EF086}">
      <p15:sldGuideLst xmlns:p15="http://schemas.microsoft.com/office/powerpoint/2012/main">
        <p15:guide id="1" orient="horz" pos="2376">
          <p15:clr>
            <a:srgbClr val="FBAE40"/>
          </p15:clr>
        </p15:guide>
        <p15:guide id="2" pos="422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Cover Page (Image C)">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440D797A-15F3-4ADB-8A9F-01820499B160}"/>
              </a:ext>
            </a:extLst>
          </p:cNvPr>
          <p:cNvGraphicFramePr>
            <a:graphicFrameLocks noChangeAspect="1"/>
          </p:cNvGraphicFramePr>
          <p:nvPr>
            <p:custDataLst>
              <p:tags r:id="rId1"/>
            </p:custDataLst>
            <p:extLst>
              <p:ext uri="{D42A27DB-BD31-4B8C-83A1-F6EECF244321}">
                <p14:modId xmlns:p14="http://schemas.microsoft.com/office/powerpoint/2010/main" val="341081393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286" imgH="286" progId="TCLayout.ActiveDocument.1">
                  <p:embed/>
                </p:oleObj>
              </mc:Choice>
              <mc:Fallback>
                <p:oleObj name="think-cell Slide" r:id="rId10" imgW="286" imgH="286" progId="TCLayout.ActiveDocument.1">
                  <p:embed/>
                  <p:pic>
                    <p:nvPicPr>
                      <p:cNvPr id="2" name="Object 1" hidden="1">
                        <a:extLst>
                          <a:ext uri="{FF2B5EF4-FFF2-40B4-BE49-F238E27FC236}">
                            <a16:creationId xmlns:a16="http://schemas.microsoft.com/office/drawing/2014/main" id="{440D797A-15F3-4ADB-8A9F-01820499B160}"/>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14" name="Picture Placeholder 8">
            <a:extLst>
              <a:ext uri="{FF2B5EF4-FFF2-40B4-BE49-F238E27FC236}">
                <a16:creationId xmlns:a16="http://schemas.microsoft.com/office/drawing/2014/main" id="{23D7F5AB-FA02-4EA4-9382-32EB42EE81C5}"/>
              </a:ext>
            </a:extLst>
          </p:cNvPr>
          <p:cNvSpPr>
            <a:spLocks noGrp="1"/>
          </p:cNvSpPr>
          <p:nvPr>
            <p:ph type="pic" sz="quarter" idx="15"/>
          </p:nvPr>
        </p:nvSpPr>
        <p:spPr>
          <a:xfrm>
            <a:off x="8899200" y="2178000"/>
            <a:ext cx="4125600" cy="5097600"/>
          </a:xfrm>
          <a:prstGeom prst="rect">
            <a:avLst/>
          </a:prstGeom>
        </p:spPr>
        <p:txBody>
          <a:bodyPr tIns="648000" anchor="ctr" anchorCtr="0">
            <a:noAutofit/>
          </a:bodyPr>
          <a:lstStyle>
            <a:lvl1pPr marL="6858" indent="0" algn="ctr">
              <a:buNone/>
              <a:defRPr/>
            </a:lvl1pPr>
          </a:lstStyle>
          <a:p>
            <a:r>
              <a:rPr lang="en-US"/>
              <a:t>Click icon to add picture</a:t>
            </a:r>
            <a:endParaRPr lang="en-US" dirty="0"/>
          </a:p>
        </p:txBody>
      </p:sp>
      <p:sp>
        <p:nvSpPr>
          <p:cNvPr id="18" name="text" descr="{&quot;templafy&quot;:{&quot;id&quot;:&quot;b65df01c-3d63-4f17-acb2-3c358a8dfef2&quot;}}" title="Translations.Keyline"/>
          <p:cNvSpPr>
            <a:spLocks noGrp="1"/>
          </p:cNvSpPr>
          <p:nvPr>
            <p:ph type="ctrTitle" hasCustomPrompt="1"/>
            <p:custDataLst>
              <p:tags r:id="rId2"/>
            </p:custDataLst>
          </p:nvPr>
        </p:nvSpPr>
        <p:spPr>
          <a:xfrm>
            <a:off x="560565" y="1975104"/>
            <a:ext cx="7956000" cy="1331834"/>
          </a:xfrm>
          <a:prstGeom prst="rect">
            <a:avLst/>
          </a:prstGeom>
        </p:spPr>
        <p:txBody>
          <a:bodyPr lIns="0" tIns="0" rIns="0" bIns="0" anchor="b" anchorCtr="0">
            <a:noAutofit/>
          </a:bodyPr>
          <a:lstStyle>
            <a:lvl1pPr>
              <a:lnSpc>
                <a:spcPct val="100000"/>
              </a:lnSpc>
              <a:spcAft>
                <a:spcPts val="0"/>
              </a:spcAft>
              <a:defRPr sz="4000" baseline="0">
                <a:ea typeface="+mn-ea"/>
              </a:defRPr>
            </a:lvl1pPr>
          </a:lstStyle>
          <a:p>
            <a:pPr>
              <a:lnSpc>
                <a:spcPct val="100000"/>
              </a:lnSpc>
              <a:spcAft>
                <a:spcPts val="0"/>
              </a:spcAft>
            </a:pPr>
            <a:r>
              <a:rPr lang="en-US"/>
              <a:t>&lt;&lt;Keyline&gt;&gt;</a:t>
            </a:r>
          </a:p>
        </p:txBody>
      </p:sp>
      <p:sp>
        <p:nvSpPr>
          <p:cNvPr id="17" name="text" descr="{&quot;templafy&quot;:{&quot;id&quot;:&quot;df19be6a-9e13-4ded-ba4b-108a8a853147&quot;}}" title="Translations.Infoline"/>
          <p:cNvSpPr>
            <a:spLocks noGrp="1"/>
          </p:cNvSpPr>
          <p:nvPr>
            <p:ph type="subTitle" idx="1" hasCustomPrompt="1"/>
            <p:custDataLst>
              <p:tags r:id="rId3"/>
            </p:custDataLst>
          </p:nvPr>
        </p:nvSpPr>
        <p:spPr>
          <a:xfrm>
            <a:off x="560565" y="3419855"/>
            <a:ext cx="7956000" cy="647319"/>
          </a:xfrm>
          <a:prstGeom prst="rect">
            <a:avLst/>
          </a:prstGeom>
        </p:spPr>
        <p:txBody>
          <a:bodyPr lIns="0" tIns="0" rIns="0" bIns="0">
            <a:noAutofit/>
          </a:bodyPr>
          <a:lstStyle>
            <a:lvl1pPr marL="6858" indent="0">
              <a:lnSpc>
                <a:spcPct val="100000"/>
              </a:lnSpc>
              <a:spcBef>
                <a:spcPts val="600"/>
              </a:spcBef>
              <a:spcAft>
                <a:spcPts val="0"/>
              </a:spcAft>
              <a:buFontTx/>
              <a:buNone/>
              <a:defRPr sz="1800"/>
            </a:lvl1pPr>
          </a:lstStyle>
          <a:p>
            <a:pPr>
              <a:lnSpc>
                <a:spcPct val="100000"/>
              </a:lnSpc>
              <a:spcAft>
                <a:spcPts val="0"/>
              </a:spcAft>
            </a:pPr>
            <a:r>
              <a:rPr lang="en-US"/>
              <a:t>&lt;&lt;Infoline&gt;&gt;</a:t>
            </a:r>
          </a:p>
        </p:txBody>
      </p:sp>
      <p:sp>
        <p:nvSpPr>
          <p:cNvPr id="38" name="text" descr="{&quot;templafy&quot;:{&quot;id&quot;:&quot;38247318-8d86-4ed9-b3ca-4829a8c2ca00&quot;}}" title="Translations.PresentationPresenter"/>
          <p:cNvSpPr>
            <a:spLocks noGrp="1"/>
          </p:cNvSpPr>
          <p:nvPr>
            <p:ph type="body" sz="quarter" idx="11" hasCustomPrompt="1"/>
          </p:nvPr>
        </p:nvSpPr>
        <p:spPr>
          <a:xfrm>
            <a:off x="561334" y="4367578"/>
            <a:ext cx="7956000" cy="274320"/>
          </a:xfrm>
          <a:prstGeom prst="rect">
            <a:avLst/>
          </a:prstGeom>
        </p:spPr>
        <p:txBody>
          <a:bodyPr lIns="0" tIns="0" rIns="0" bIns="0" anchor="b" anchorCtr="0">
            <a:noAutofit/>
          </a:bodyPr>
          <a:lstStyle>
            <a:lvl1pPr marL="6858" indent="0">
              <a:spcBef>
                <a:spcPts val="0"/>
              </a:spcBef>
              <a:buFontTx/>
              <a:buNone/>
              <a:defRPr sz="1600" baseline="0"/>
            </a:lvl1pPr>
          </a:lstStyle>
          <a:p>
            <a:pPr lvl="0"/>
            <a:r>
              <a:rPr lang="en-US"/>
              <a:t>&lt;&lt;Presentation presenter&gt;&gt;</a:t>
            </a:r>
          </a:p>
        </p:txBody>
      </p:sp>
      <p:sp>
        <p:nvSpPr>
          <p:cNvPr id="40" name="text" descr="{&quot;templafy&quot;:{&quot;id&quot;:&quot;0a15f990-9068-4e8c-b33e-618171026178&quot;}}" title="Translations.PresenterFunction"/>
          <p:cNvSpPr>
            <a:spLocks noGrp="1"/>
          </p:cNvSpPr>
          <p:nvPr>
            <p:ph type="body" sz="quarter" idx="12" hasCustomPrompt="1"/>
          </p:nvPr>
        </p:nvSpPr>
        <p:spPr>
          <a:xfrm>
            <a:off x="561334" y="4664900"/>
            <a:ext cx="7956000" cy="274320"/>
          </a:xfrm>
          <a:prstGeom prst="rect">
            <a:avLst/>
          </a:prstGeom>
        </p:spPr>
        <p:txBody>
          <a:bodyPr lIns="0" tIns="0" rIns="0" bIns="0" anchor="t" anchorCtr="0">
            <a:noAutofit/>
          </a:bodyPr>
          <a:lstStyle>
            <a:lvl1pPr marL="6858" indent="0">
              <a:spcBef>
                <a:spcPts val="0"/>
              </a:spcBef>
              <a:buFontTx/>
              <a:buNone/>
              <a:defRPr sz="1600" baseline="0"/>
            </a:lvl1pPr>
          </a:lstStyle>
          <a:p>
            <a:pPr lvl="0"/>
            <a:r>
              <a:rPr lang="en-US"/>
              <a:t>&lt;&lt;Presenter function&gt;&gt;</a:t>
            </a:r>
          </a:p>
        </p:txBody>
      </p:sp>
      <p:sp>
        <p:nvSpPr>
          <p:cNvPr id="15" name="text" descr="{&quot;templafy&quot;:{&quot;id&quot;:&quot;e3391d30-9250-44df-93c7-03bc7db15f02&quot;}}" title="Translations.DatePp">
            <a:extLst>
              <a:ext uri="{FF2B5EF4-FFF2-40B4-BE49-F238E27FC236}">
                <a16:creationId xmlns:a16="http://schemas.microsoft.com/office/drawing/2014/main" id="{DF5E05ED-8073-495A-80D9-D9E11B7C3CCE}"/>
              </a:ext>
            </a:extLst>
          </p:cNvPr>
          <p:cNvSpPr>
            <a:spLocks noGrp="1"/>
          </p:cNvSpPr>
          <p:nvPr>
            <p:ph type="body" sz="quarter" idx="14" hasCustomPrompt="1"/>
          </p:nvPr>
        </p:nvSpPr>
        <p:spPr>
          <a:xfrm>
            <a:off x="561333" y="6840000"/>
            <a:ext cx="4766400" cy="302400"/>
          </a:xfrm>
        </p:spPr>
        <p:txBody>
          <a:bodyPr anchor="b" anchorCtr="0">
            <a:noAutofit/>
          </a:bodyPr>
          <a:lstStyle>
            <a:lvl1pPr marL="7200" indent="0">
              <a:spcBef>
                <a:spcPts val="0"/>
              </a:spcBef>
              <a:buNone/>
              <a:defRPr sz="1600" baseline="0"/>
            </a:lvl1pPr>
          </a:lstStyle>
          <a:p>
            <a:pPr lvl="0"/>
            <a:r>
              <a:rPr lang="en-US"/>
              <a:t>&lt;&lt;Date&gt;&gt;</a:t>
            </a:r>
          </a:p>
        </p:txBody>
      </p:sp>
      <p:graphicFrame>
        <p:nvGraphicFramePr>
          <p:cNvPr id="13" name="Object 12" hidden="1">
            <a:extLst>
              <a:ext uri="{FF2B5EF4-FFF2-40B4-BE49-F238E27FC236}">
                <a16:creationId xmlns:a16="http://schemas.microsoft.com/office/drawing/2014/main" id="{3D131F6D-20F5-4CAD-BEC5-273CC60E2C48}"/>
              </a:ext>
            </a:extLst>
          </p:cNvPr>
          <p:cNvGraphicFramePr>
            <a:graphicFrameLocks noChangeAspect="1"/>
          </p:cNvGraphicFramePr>
          <p:nvPr>
            <p:custDataLst>
              <p:tags r:id="rId4"/>
            </p:custDataLst>
            <p:extLst>
              <p:ext uri="{D42A27DB-BD31-4B8C-83A1-F6EECF244321}">
                <p14:modId xmlns:p14="http://schemas.microsoft.com/office/powerpoint/2010/main" val="271038202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286" imgH="286" progId="TCLayout.ActiveDocument.1">
                  <p:embed/>
                </p:oleObj>
              </mc:Choice>
              <mc:Fallback>
                <p:oleObj name="think-cell Slide" r:id="rId10" imgW="286" imgH="286" progId="TCLayout.ActiveDocument.1">
                  <p:embed/>
                  <p:pic>
                    <p:nvPicPr>
                      <p:cNvPr id="13" name="Object 12" hidden="1">
                        <a:extLst>
                          <a:ext uri="{FF2B5EF4-FFF2-40B4-BE49-F238E27FC236}">
                            <a16:creationId xmlns:a16="http://schemas.microsoft.com/office/drawing/2014/main" id="{3D131F6D-20F5-4CAD-BEC5-273CC60E2C48}"/>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graphicFrame>
        <p:nvGraphicFramePr>
          <p:cNvPr id="16" name="Object 15" hidden="1">
            <a:extLst>
              <a:ext uri="{FF2B5EF4-FFF2-40B4-BE49-F238E27FC236}">
                <a16:creationId xmlns:a16="http://schemas.microsoft.com/office/drawing/2014/main" id="{18489AA2-5EF1-4F7A-BEBD-296546BE987F}"/>
              </a:ext>
            </a:extLst>
          </p:cNvPr>
          <p:cNvGraphicFramePr>
            <a:graphicFrameLocks noChangeAspect="1"/>
          </p:cNvGraphicFramePr>
          <p:nvPr userDrawn="1">
            <p:custDataLst>
              <p:tags r:id="rId5"/>
            </p:custDataLst>
            <p:extLst>
              <p:ext uri="{D42A27DB-BD31-4B8C-83A1-F6EECF244321}">
                <p14:modId xmlns:p14="http://schemas.microsoft.com/office/powerpoint/2010/main" val="372481132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0" imgW="286" imgH="286" progId="TCLayout.ActiveDocument.1">
                  <p:embed/>
                </p:oleObj>
              </mc:Choice>
              <mc:Fallback>
                <p:oleObj name="think-cell Slide" r:id="rId10" imgW="286" imgH="286" progId="TCLayout.ActiveDocument.1">
                  <p:embed/>
                  <p:pic>
                    <p:nvPicPr>
                      <p:cNvPr id="16" name="Object 15" hidden="1">
                        <a:extLst>
                          <a:ext uri="{FF2B5EF4-FFF2-40B4-BE49-F238E27FC236}">
                            <a16:creationId xmlns:a16="http://schemas.microsoft.com/office/drawing/2014/main" id="{18489AA2-5EF1-4F7A-BEBD-296546BE987F}"/>
                          </a:ext>
                        </a:extLst>
                      </p:cNvPr>
                      <p:cNvPicPr/>
                      <p:nvPr/>
                    </p:nvPicPr>
                    <p:blipFill>
                      <a:blip r:embed="rId11"/>
                      <a:stretch>
                        <a:fillRect/>
                      </a:stretch>
                    </p:blipFill>
                    <p:spPr>
                      <a:xfrm>
                        <a:off x="1588" y="1588"/>
                        <a:ext cx="1588" cy="1588"/>
                      </a:xfrm>
                      <a:prstGeom prst="rect">
                        <a:avLst/>
                      </a:prstGeom>
                    </p:spPr>
                  </p:pic>
                </p:oleObj>
              </mc:Fallback>
            </mc:AlternateContent>
          </a:graphicData>
        </a:graphic>
      </p:graphicFrame>
      <p:sp>
        <p:nvSpPr>
          <p:cNvPr id="22" name="text" descr="{&quot;templafy&quot;:{&quot;binding&quot;:&quot;Form.Classification.Classification&quot;,&quot;type&quot;:&quot;text&quot;}}" title="Form.Classification.Classification">
            <a:extLst>
              <a:ext uri="{FF2B5EF4-FFF2-40B4-BE49-F238E27FC236}">
                <a16:creationId xmlns:a16="http://schemas.microsoft.com/office/drawing/2014/main" id="{07F02034-6F8F-422D-91F4-038325E9941F}"/>
              </a:ext>
            </a:extLst>
          </p:cNvPr>
          <p:cNvSpPr txBox="1">
            <a:spLocks/>
          </p:cNvSpPr>
          <p:nvPr userDrawn="1">
            <p:custDataLst>
              <p:tags r:id="rId6"/>
            </p:custDataLst>
          </p:nvPr>
        </p:nvSpPr>
        <p:spPr>
          <a:xfrm>
            <a:off x="10151330" y="763200"/>
            <a:ext cx="2656598" cy="169277"/>
          </a:xfrm>
          <a:prstGeom prst="rect">
            <a:avLst/>
          </a:prstGeom>
          <a:noFill/>
        </p:spPr>
        <p:txBody>
          <a:bodyPr vert="horz" wrap="square" lIns="0" tIns="0" rIns="0" bIns="0" rtlCol="0" anchor="b" anchorCtr="0">
            <a:noAutofit/>
          </a:bodyPr>
          <a:lstStyle>
            <a:lvl1pPr marL="0" indent="0" algn="l" defTabSz="1005505" rtl="0" eaLnBrk="1" latinLnBrk="0" hangingPunct="1">
              <a:spcBef>
                <a:spcPct val="20000"/>
              </a:spcBef>
              <a:buSzPct val="120000"/>
              <a:buFont typeface="Symbol" pitchFamily="18" charset="2"/>
              <a:buNone/>
              <a:defRPr sz="1200" b="0" kern="1200" baseline="0">
                <a:solidFill>
                  <a:schemeClr val="tx1"/>
                </a:solidFill>
                <a:latin typeface="+mn-lt"/>
                <a:ea typeface="+mn-ea"/>
                <a:cs typeface="+mn-cs"/>
              </a:defRPr>
            </a:lvl1pPr>
            <a:lvl2pPr marL="816973" indent="-314218"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2pPr>
            <a:lvl3pPr marL="1256881"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3pPr>
            <a:lvl4pPr marL="1759633"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4pPr>
            <a:lvl5pPr marL="2262384" indent="-251375" algn="l" defTabSz="1005505" rtl="0" eaLnBrk="1" latinLnBrk="0" hangingPunct="1">
              <a:spcBef>
                <a:spcPct val="20000"/>
              </a:spcBef>
              <a:buFont typeface="Arial" pitchFamily="34" charset="0"/>
              <a:buChar char="»"/>
              <a:defRPr sz="1300" kern="1200">
                <a:solidFill>
                  <a:schemeClr val="tx1"/>
                </a:solidFill>
                <a:latin typeface="+mj-lt"/>
                <a:ea typeface="+mn-ea"/>
                <a:cs typeface="+mn-cs"/>
              </a:defRPr>
            </a:lvl5pPr>
            <a:lvl6pPr marL="2765137"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67890"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70641"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73393" indent="-251375" algn="l" defTabSz="1005505"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algn="r"/>
            <a:endParaRPr lang="en-US" sz="1100" dirty="0">
              <a:latin typeface="+mn-lt"/>
            </a:endParaRPr>
          </a:p>
        </p:txBody>
      </p:sp>
      <p:sp>
        <p:nvSpPr>
          <p:cNvPr id="23" name="text" descr="{&quot;templafy&quot;:{&quot;type&quot;:&quot;text&quot;,&quot;binding&quot;:&quot;Translations.Draft&quot;,&quot;visibility&quot;:{&quot;action&quot;:&quot;hide&quot;,&quot;compareValue&quot;:&quot;No&quot;,&quot;binding&quot;:&quot;Form.Draft.DraftChoice&quot;,&quot;operator&quot;:&quot;equals&quot;}}}" title="Translations.Draft">
            <a:extLst>
              <a:ext uri="{FF2B5EF4-FFF2-40B4-BE49-F238E27FC236}">
                <a16:creationId xmlns:a16="http://schemas.microsoft.com/office/drawing/2014/main" id="{B217FF1B-DB60-4084-87F6-222A924DC255}"/>
              </a:ext>
            </a:extLst>
          </p:cNvPr>
          <p:cNvSpPr txBox="1"/>
          <p:nvPr userDrawn="1">
            <p:custDataLst>
              <p:tags r:id="rId7"/>
            </p:custDataLst>
          </p:nvPr>
        </p:nvSpPr>
        <p:spPr>
          <a:xfrm>
            <a:off x="7772400" y="640800"/>
            <a:ext cx="237893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endParaRPr kumimoji="0" lang="en-US" sz="2400" b="1" i="0" u="none" baseline="0" dirty="0">
              <a:solidFill>
                <a:srgbClr val="E60000"/>
              </a:solidFill>
              <a:latin typeface="+mn-lt"/>
            </a:endParaRPr>
          </a:p>
        </p:txBody>
      </p:sp>
      <p:pic>
        <p:nvPicPr>
          <p:cNvPr id="19" name="image" descr="{&quot;templafy&quot;:{&quot;type&quot;:&quot;image&quot;,&quot;binding&quot;:&quot;Form.PPLogo.Pp_logo&quot;,&quot;inheritDimensions&quot;:&quot;inheritNone&quot;,&quot;height&quot;:&quot;1.13 cm&quot;,&quot;visibility&quot;:{&quot;action&quot;:&quot;hide&quot;,&quot;compareValue&quot;:&quot;No logo&quot;,&quot;binding&quot;:&quot;Form.PPLogo.Pp_LogoSelection&quot;,&quot;operator&quot;:&quot;equals&quot;}}}" title="Form.PPLogo.Pp_logo">
            <a:extLst>
              <a:ext uri="{FF2B5EF4-FFF2-40B4-BE49-F238E27FC236}">
                <a16:creationId xmlns:a16="http://schemas.microsoft.com/office/drawing/2014/main" id="{16D7B2D6-8A33-4BEF-8362-D963AEC204A7}"/>
              </a:ext>
            </a:extLst>
          </p:cNvPr>
          <p:cNvPicPr>
            <a:picLocks noChangeAspect="1"/>
          </p:cNvPicPr>
          <p:nvPr userDrawn="1">
            <p:custDataLst>
              <p:tags r:id="rId8"/>
            </p:custDataLst>
          </p:nvPr>
        </p:nvPicPr>
        <p:blipFill>
          <a:blip r:embed="rId12" cstate="print">
            <a:extLst>
              <a:ext uri="{28A0092B-C50C-407E-A947-70E740481C1C}">
                <a14:useLocalDpi xmlns:a14="http://schemas.microsoft.com/office/drawing/2010/main" val="0"/>
              </a:ext>
            </a:extLst>
          </a:blip>
          <a:stretch>
            <a:fillRect/>
          </a:stretch>
        </p:blipFill>
        <p:spPr>
          <a:xfrm>
            <a:off x="557784" y="566928"/>
            <a:ext cx="1108260" cy="405043"/>
          </a:xfrm>
          <a:prstGeom prst="rect">
            <a:avLst/>
          </a:prstGeom>
        </p:spPr>
      </p:pic>
      <p:sp>
        <p:nvSpPr>
          <p:cNvPr id="20" name="TemplafyBrandVersion" hidden="1">
            <a:extLst>
              <a:ext uri="{FF2B5EF4-FFF2-40B4-BE49-F238E27FC236}">
                <a16:creationId xmlns:a16="http://schemas.microsoft.com/office/drawing/2014/main" id="{CF007868-33F8-4B62-9782-99DABA1CC7CE}"/>
              </a:ext>
            </a:extLst>
          </p:cNvPr>
          <p:cNvSpPr/>
          <p:nvPr userDrawn="1"/>
        </p:nvSpPr>
        <p:spPr>
          <a:xfrm>
            <a:off x="-346528" y="0"/>
            <a:ext cx="173264" cy="230909"/>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73" dirty="0">
                <a:solidFill>
                  <a:schemeClr val="tx1"/>
                </a:solidFill>
              </a:rPr>
              <a:t>v2</a:t>
            </a:r>
          </a:p>
        </p:txBody>
      </p:sp>
    </p:spTree>
    <p:extLst>
      <p:ext uri="{BB962C8B-B14F-4D97-AF65-F5344CB8AC3E}">
        <p14:creationId xmlns:p14="http://schemas.microsoft.com/office/powerpoint/2010/main" val="4081922474"/>
      </p:ext>
    </p:extLst>
  </p:cSld>
  <p:clrMapOvr>
    <a:masterClrMapping/>
  </p:clrMapOvr>
  <p:extLst>
    <p:ext uri="{DCECCB84-F9BA-43D5-87BE-67443E8EF086}">
      <p15:sldGuideLst xmlns:p15="http://schemas.microsoft.com/office/powerpoint/2012/main">
        <p15:guide id="1" pos="334" userDrawn="1">
          <p15:clr>
            <a:srgbClr val="FBAE40"/>
          </p15:clr>
        </p15:guide>
        <p15:guide id="2" pos="5590" userDrawn="1">
          <p15:clr>
            <a:srgbClr val="FBAE40"/>
          </p15:clr>
        </p15:guide>
        <p15:guide id="3" pos="8206" userDrawn="1">
          <p15:clr>
            <a:srgbClr val="FBAE40"/>
          </p15:clr>
        </p15:guide>
        <p15:guide id="4" orient="horz" pos="1248" userDrawn="1">
          <p15:clr>
            <a:srgbClr val="FBAE40"/>
          </p15:clr>
        </p15:guide>
        <p15:guide id="5" orient="horz" pos="1368" userDrawn="1">
          <p15:clr>
            <a:srgbClr val="FBAE40"/>
          </p15:clr>
        </p15:guide>
        <p15:guide id="8" orient="horz" pos="4608" userDrawn="1">
          <p15:clr>
            <a:srgbClr val="FBAE40"/>
          </p15:clr>
        </p15:guide>
        <p15:guide id="9" orient="horz" pos="4296"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efault Body Slid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E13A4830-09A7-4C12-9EFC-55CD7B0AE9C7}"/>
              </a:ext>
            </a:extLst>
          </p:cNvPr>
          <p:cNvGraphicFramePr>
            <a:graphicFrameLocks noChangeAspect="1"/>
          </p:cNvGraphicFramePr>
          <p:nvPr>
            <p:custDataLst>
              <p:tags r:id="rId1"/>
            </p:custDataLst>
            <p:extLst>
              <p:ext uri="{D42A27DB-BD31-4B8C-83A1-F6EECF244321}">
                <p14:modId xmlns:p14="http://schemas.microsoft.com/office/powerpoint/2010/main" val="279231010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286" imgH="286" progId="TCLayout.ActiveDocument.1">
                  <p:embed/>
                </p:oleObj>
              </mc:Choice>
              <mc:Fallback>
                <p:oleObj name="think-cell Slide" r:id="rId9" imgW="286" imgH="286" progId="TCLayout.ActiveDocument.1">
                  <p:embed/>
                  <p:pic>
                    <p:nvPicPr>
                      <p:cNvPr id="3" name="Object 2" hidden="1">
                        <a:extLst>
                          <a:ext uri="{FF2B5EF4-FFF2-40B4-BE49-F238E27FC236}">
                            <a16:creationId xmlns:a16="http://schemas.microsoft.com/office/drawing/2014/main" id="{E13A4830-09A7-4C12-9EFC-55CD7B0AE9C7}"/>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963C4C73-EF6A-4445-967B-0AD8010F11B6}"/>
              </a:ext>
            </a:extLst>
          </p:cNvPr>
          <p:cNvSpPr/>
          <p:nvPr>
            <p:custDataLst>
              <p:tags r:id="rId2"/>
            </p:custDataLst>
          </p:nvPr>
        </p:nvSpPr>
        <p:spPr>
          <a:xfrm>
            <a:off x="0" y="0"/>
            <a:ext cx="158750" cy="158750"/>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800" b="0" i="0" baseline="0" dirty="0" err="1">
              <a:solidFill>
                <a:schemeClr val="tx1"/>
              </a:solidFill>
              <a:latin typeface="Frutiger 45 Light" panose="020B0603020202020204" pitchFamily="34" charset="0"/>
              <a:cs typeface="+mj-cs"/>
              <a:sym typeface="Frutiger 45 Light" panose="020B0603020202020204" pitchFamily="34" charset="0"/>
            </a:endParaRPr>
          </a:p>
        </p:txBody>
      </p:sp>
      <p:sp>
        <p:nvSpPr>
          <p:cNvPr id="4" name="text" descr="{&quot;templafy&quot;:{&quot;id&quot;:&quot;217b65ea-b455-4586-a71d-0ab93bf8b301&quot;}}" title="Translations.PageHeading">
            <a:extLst>
              <a:ext uri="{FF2B5EF4-FFF2-40B4-BE49-F238E27FC236}">
                <a16:creationId xmlns:a16="http://schemas.microsoft.com/office/drawing/2014/main" id="{61064A21-C9F5-42C1-8699-7E6672872743}"/>
              </a:ext>
            </a:extLst>
          </p:cNvPr>
          <p:cNvSpPr>
            <a:spLocks noGrp="1"/>
          </p:cNvSpPr>
          <p:nvPr>
            <p:ph type="title" hasCustomPrompt="1"/>
          </p:nvPr>
        </p:nvSpPr>
        <p:spPr>
          <a:xfrm>
            <a:off x="560565" y="0"/>
            <a:ext cx="12247385" cy="944563"/>
          </a:xfrm>
          <a:prstGeom prst="rect">
            <a:avLst/>
          </a:prstGeom>
        </p:spPr>
        <p:txBody>
          <a:bodyPr/>
          <a:lstStyle>
            <a:lvl1pPr>
              <a:defRPr baseline="0">
                <a:ea typeface="+mn-ea"/>
              </a:defRPr>
            </a:lvl1pPr>
          </a:lstStyle>
          <a:p>
            <a:r>
              <a:rPr lang="en-US"/>
              <a:t>&lt;&lt;Page heading&gt;&gt;</a:t>
            </a:r>
          </a:p>
        </p:txBody>
      </p:sp>
      <p:sp>
        <p:nvSpPr>
          <p:cNvPr id="22" name="LAYOUT BODY">
            <a:extLst>
              <a:ext uri="{FF2B5EF4-FFF2-40B4-BE49-F238E27FC236}">
                <a16:creationId xmlns:a16="http://schemas.microsoft.com/office/drawing/2014/main" id="{EE53C128-2BCC-4EC3-9199-16FA1A2A4B02}"/>
              </a:ext>
            </a:extLst>
          </p:cNvPr>
          <p:cNvSpPr>
            <a:spLocks noGrp="1"/>
          </p:cNvSpPr>
          <p:nvPr>
            <p:ph sz="quarter" idx="12" hasCustomPrompt="1"/>
            <p:custDataLst>
              <p:tags r:id="rId3"/>
            </p:custDataLst>
          </p:nvPr>
        </p:nvSpPr>
        <p:spPr>
          <a:xfrm>
            <a:off x="560564" y="1858963"/>
            <a:ext cx="12247386" cy="4214812"/>
          </a:xfrm>
          <a:prstGeom prst="rect">
            <a:avLst/>
          </a:prstGeom>
          <a:noFill/>
        </p:spPr>
        <p:txBody>
          <a:bodyPr vert="horz" lIns="0" tIns="0" rIns="0" bIns="0" rtlCol="0">
            <a:noAutofit/>
          </a:bodyPr>
          <a:lstStyle>
            <a:lvl1pPr marL="182880" indent="-182880">
              <a:spcBef>
                <a:spcPts val="800"/>
              </a:spcBef>
              <a:buSzPct val="75000"/>
              <a:buFont typeface="Wingdings 2" panose="05020102010507070707" pitchFamily="18" charset="2"/>
              <a:buChar char=""/>
              <a:tabLst/>
              <a:defRPr lang="en-GB" sz="1600" kern="1200" dirty="0" smtClean="0"/>
            </a:lvl1pPr>
            <a:lvl2pPr marL="374904">
              <a:spcBef>
                <a:spcPts val="800"/>
              </a:spcBef>
              <a:tabLst/>
              <a:defRPr sz="1600"/>
            </a:lvl2pPr>
            <a:lvl3pPr marL="566928">
              <a:spcBef>
                <a:spcPts val="800"/>
              </a:spcBef>
              <a:defRPr sz="1600"/>
            </a:lvl3pPr>
            <a:lvl4pPr marL="758952" indent="-182880">
              <a:buFont typeface="Arial" panose="020B0604020202020204" pitchFamily="34" charset="0"/>
              <a:buChar char="–"/>
              <a:defRPr/>
            </a:lvl4pPr>
            <a:lvl5pPr marL="950976">
              <a:defRPr/>
            </a:lvl5pPr>
            <a:lvl6pPr marL="950976">
              <a:defRPr/>
            </a:lvl6pPr>
            <a:lvl7pPr indent="0">
              <a:defRPr/>
            </a:lvl7pPr>
            <a:lvl8pPr indent="0">
              <a:defRPr/>
            </a:lvl8pPr>
            <a:lvl9pPr indent="0">
              <a:defRPr/>
            </a:lvl9pPr>
          </a:lstStyle>
          <a:p>
            <a:pPr marL="0" lvl="0"/>
            <a:r>
              <a:rPr lang="en-US" dirty="0"/>
              <a:t>Click to add text</a:t>
            </a:r>
            <a:endParaRPr lang="en-US"/>
          </a:p>
          <a:p>
            <a:pPr marL="374904" lvl="1">
              <a:tabLst/>
            </a:pPr>
            <a:r>
              <a:rPr lang="en-US" dirty="0"/>
              <a:t>Second level</a:t>
            </a:r>
            <a:endParaRPr lang="en-US"/>
          </a:p>
          <a:p>
            <a:pPr marL="594360" lvl="2"/>
            <a:r>
              <a:rPr lang="en-US" dirty="0"/>
              <a:t>Third level</a:t>
            </a:r>
            <a:endParaRPr lang="en-US"/>
          </a:p>
        </p:txBody>
      </p:sp>
      <p:graphicFrame>
        <p:nvGraphicFramePr>
          <p:cNvPr id="17" name="Object 16" hidden="1">
            <a:extLst>
              <a:ext uri="{FF2B5EF4-FFF2-40B4-BE49-F238E27FC236}">
                <a16:creationId xmlns:a16="http://schemas.microsoft.com/office/drawing/2014/main" id="{352301F1-24D5-47D1-B667-97E2827EBD53}"/>
              </a:ext>
            </a:extLst>
          </p:cNvPr>
          <p:cNvGraphicFramePr>
            <a:graphicFrameLocks noChangeAspect="1"/>
          </p:cNvGraphicFramePr>
          <p:nvPr>
            <p:custDataLst>
              <p:tags r:id="rId4"/>
            </p:custDataLst>
            <p:extLst>
              <p:ext uri="{D42A27DB-BD31-4B8C-83A1-F6EECF244321}">
                <p14:modId xmlns:p14="http://schemas.microsoft.com/office/powerpoint/2010/main" val="292764991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286" imgH="286" progId="TCLayout.ActiveDocument.1">
                  <p:embed/>
                </p:oleObj>
              </mc:Choice>
              <mc:Fallback>
                <p:oleObj name="think-cell Slide" r:id="rId9" imgW="286" imgH="286" progId="TCLayout.ActiveDocument.1">
                  <p:embed/>
                  <p:pic>
                    <p:nvPicPr>
                      <p:cNvPr id="17" name="Object 16" hidden="1">
                        <a:extLst>
                          <a:ext uri="{FF2B5EF4-FFF2-40B4-BE49-F238E27FC236}">
                            <a16:creationId xmlns:a16="http://schemas.microsoft.com/office/drawing/2014/main" id="{352301F1-24D5-47D1-B667-97E2827EBD53}"/>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18" name="Rectangle 17" hidden="1">
            <a:extLst>
              <a:ext uri="{FF2B5EF4-FFF2-40B4-BE49-F238E27FC236}">
                <a16:creationId xmlns:a16="http://schemas.microsoft.com/office/drawing/2014/main" id="{4EA807D9-4B42-40BC-9584-B7480C297989}"/>
              </a:ext>
            </a:extLst>
          </p:cNvPr>
          <p:cNvSpPr/>
          <p:nvPr>
            <p:custDataLst>
              <p:tags r:id="rId5"/>
            </p:custDataLst>
          </p:nvPr>
        </p:nvSpPr>
        <p:spPr>
          <a:xfrm>
            <a:off x="0" y="0"/>
            <a:ext cx="158750" cy="158750"/>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800" b="0" i="0" baseline="0" dirty="0" err="1">
              <a:solidFill>
                <a:schemeClr val="tx1"/>
              </a:solidFill>
              <a:latin typeface="Frutiger 45 Light" panose="020B0603020202020204" pitchFamily="34" charset="0"/>
              <a:cs typeface="+mj-cs"/>
              <a:sym typeface="Frutiger 45 Light" panose="020B0603020202020204" pitchFamily="34" charset="0"/>
            </a:endParaRPr>
          </a:p>
        </p:txBody>
      </p:sp>
      <p:sp>
        <p:nvSpPr>
          <p:cNvPr id="20" name="Slide Number Textbox" descr="{&#10;&quot;SkabelonDesign&quot;: {&#10;&quot;textualValue&quot;: &quot;&lt;key1/&gt;&quot;,&#10;&quot;bindingCollection&quot;: {&#10;&quot;key1&quot;: {&quot;SkabelonDesign&quot;:{&quot;type&quot;:&quot;Text&quot;,&quot;binding&quot;:&quot;Module.SlideNumber&quot;}}&#10;}&#10;}&#10;}">
            <a:extLst>
              <a:ext uri="{FF2B5EF4-FFF2-40B4-BE49-F238E27FC236}">
                <a16:creationId xmlns:a16="http://schemas.microsoft.com/office/drawing/2014/main" id="{26166D3E-2043-459C-9A21-F9EFF95ECED8}"/>
              </a:ext>
            </a:extLst>
          </p:cNvPr>
          <p:cNvSpPr txBox="1"/>
          <p:nvPr/>
        </p:nvSpPr>
        <p:spPr>
          <a:xfrm>
            <a:off x="12271531" y="6858000"/>
            <a:ext cx="548380" cy="384048"/>
          </a:xfrm>
          <a:prstGeom prst="rect">
            <a:avLst/>
          </a:prstGeom>
          <a:noFill/>
        </p:spPr>
        <p:txBody>
          <a:bodyPr wrap="square" lIns="0" tIns="0" rIns="0" bIns="0" rtlCol="0" anchor="b" anchorCtr="0">
            <a:noAutofit/>
          </a:bodyPr>
          <a:lstStyle/>
          <a:p>
            <a:pPr algn="r"/>
            <a:fld id="{8A23ABA4-7C5F-4A82-88F7-CAC0346A6918}" type="slidenum">
              <a:rPr lang="en-US" sz="700" smtClean="0">
                <a:latin typeface="+mn-lt"/>
              </a:rPr>
              <a:pPr algn="r"/>
              <a:t>‹#›</a:t>
            </a:fld>
            <a:endParaRPr lang="en-US" sz="700" dirty="0">
              <a:latin typeface="+mn-lt"/>
            </a:endParaRPr>
          </a:p>
        </p:txBody>
      </p:sp>
      <p:sp>
        <p:nvSpPr>
          <p:cNvPr id="30" name="text" descr="{&quot;templafy&quot;:{&quot;type&quot;:&quot;text&quot;,&quot;binding&quot;:&quot;Translations.Draft&quot;,&quot;visibility&quot;:{&quot;action&quot;:&quot;hide&quot;,&quot;compareValue&quot;:&quot;No&quot;,&quot;binding&quot;:&quot;Form.Draft.DraftChoice&quot;,&quot;operator&quot;:&quot;equals&quot;}}}" hidden="1" title="Translations.Draft">
            <a:extLst>
              <a:ext uri="{FF2B5EF4-FFF2-40B4-BE49-F238E27FC236}">
                <a16:creationId xmlns:a16="http://schemas.microsoft.com/office/drawing/2014/main" id="{38391F0A-3404-4F9E-BB4E-0F8C97EF8F29}"/>
              </a:ext>
            </a:extLst>
          </p:cNvPr>
          <p:cNvSpPr txBox="1"/>
          <p:nvPr>
            <p:custDataLst>
              <p:tags r:id="rId6"/>
            </p:custDataLst>
          </p:nvPr>
        </p:nvSpPr>
        <p:spPr>
          <a:xfrm>
            <a:off x="559723" y="254000"/>
            <a:ext cx="237893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endParaRPr kumimoji="0" lang="en-US" sz="2400" b="1" i="0" u="none" baseline="0" dirty="0">
              <a:solidFill>
                <a:srgbClr val="E60000"/>
              </a:solidFill>
              <a:latin typeface="+mn-lt"/>
            </a:endParaRPr>
          </a:p>
        </p:txBody>
      </p:sp>
      <p:grpSp>
        <p:nvGrpSpPr>
          <p:cNvPr id="31" name="PXP_GRIDLINES" hidden="1">
            <a:extLst>
              <a:ext uri="{FF2B5EF4-FFF2-40B4-BE49-F238E27FC236}">
                <a16:creationId xmlns:a16="http://schemas.microsoft.com/office/drawing/2014/main" id="{4BCB9820-6C31-40F9-9ED8-E9F193201E67}"/>
              </a:ext>
            </a:extLst>
          </p:cNvPr>
          <p:cNvGrpSpPr/>
          <p:nvPr/>
        </p:nvGrpSpPr>
        <p:grpSpPr>
          <a:xfrm>
            <a:off x="-1" y="0"/>
            <a:ext cx="13371660" cy="7543800"/>
            <a:chOff x="-20924" y="0"/>
            <a:chExt cx="10058400" cy="7543800"/>
          </a:xfrm>
        </p:grpSpPr>
        <p:cxnSp>
          <p:nvCxnSpPr>
            <p:cNvPr id="32" name="Straight Connector 31">
              <a:extLst>
                <a:ext uri="{FF2B5EF4-FFF2-40B4-BE49-F238E27FC236}">
                  <a16:creationId xmlns:a16="http://schemas.microsoft.com/office/drawing/2014/main" id="{60E4E55A-02BF-4179-9505-3FA20CA8B090}"/>
                </a:ext>
              </a:extLst>
            </p:cNvPr>
            <p:cNvCxnSpPr/>
            <p:nvPr/>
          </p:nvCxnSpPr>
          <p:spPr>
            <a:xfrm>
              <a:off x="390690"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53A5891F-040C-4A7A-A845-B1EC6DBEDC9B}"/>
                </a:ext>
              </a:extLst>
            </p:cNvPr>
            <p:cNvCxnSpPr/>
            <p:nvPr/>
          </p:nvCxnSpPr>
          <p:spPr>
            <a:xfrm>
              <a:off x="5018635"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A4AAD41B-BC4C-4BB0-9245-CF4F2DFD2AAA}"/>
                </a:ext>
              </a:extLst>
            </p:cNvPr>
            <p:cNvCxnSpPr/>
            <p:nvPr/>
          </p:nvCxnSpPr>
          <p:spPr>
            <a:xfrm>
              <a:off x="9614084"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80896F21-A406-493C-BFBD-0C2AFA6A354B}"/>
                </a:ext>
              </a:extLst>
            </p:cNvPr>
            <p:cNvCxnSpPr/>
            <p:nvPr/>
          </p:nvCxnSpPr>
          <p:spPr>
            <a:xfrm>
              <a:off x="-20924" y="18504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493C24D4-C054-4472-A7DA-7459E6437D08}"/>
                </a:ext>
              </a:extLst>
            </p:cNvPr>
            <p:cNvCxnSpPr/>
            <p:nvPr/>
          </p:nvCxnSpPr>
          <p:spPr>
            <a:xfrm>
              <a:off x="-20924" y="66528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55A77D67-18B1-41CB-8FDB-F9EC2B787723}"/>
                </a:ext>
              </a:extLst>
            </p:cNvPr>
            <p:cNvCxnSpPr/>
            <p:nvPr/>
          </p:nvCxnSpPr>
          <p:spPr>
            <a:xfrm>
              <a:off x="-20924" y="4090986"/>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38" name="LAYOUT BODY" hidden="1">
            <a:extLst>
              <a:ext uri="{FF2B5EF4-FFF2-40B4-BE49-F238E27FC236}">
                <a16:creationId xmlns:a16="http://schemas.microsoft.com/office/drawing/2014/main" id="{CD8A171F-2ADD-4916-B5C2-22F671DEB74D}"/>
              </a:ext>
            </a:extLst>
          </p:cNvPr>
          <p:cNvSpPr/>
          <p:nvPr/>
        </p:nvSpPr>
        <p:spPr>
          <a:xfrm>
            <a:off x="561600" y="4897437"/>
            <a:ext cx="12247200" cy="1176338"/>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algn="l" rtl="0" eaLnBrk="0" fontAlgn="base" hangingPunct="0">
              <a:spcBef>
                <a:spcPct val="50000"/>
              </a:spcBef>
              <a:spcAft>
                <a:spcPct val="0"/>
              </a:spcAft>
              <a:defRPr lang="en-GB" kern="1200">
                <a:solidFill>
                  <a:schemeClr val="lt1"/>
                </a:solidFill>
                <a:latin typeface="+mn-lt"/>
                <a:ea typeface="+mn-ea"/>
                <a:cs typeface="+mn-cs"/>
              </a:defRPr>
            </a:lvl1pPr>
            <a:lvl2pPr marL="457200" algn="l" rtl="0" eaLnBrk="0" fontAlgn="base" hangingPunct="0">
              <a:spcBef>
                <a:spcPct val="50000"/>
              </a:spcBef>
              <a:spcAft>
                <a:spcPct val="0"/>
              </a:spcAft>
              <a:defRPr kern="1200">
                <a:solidFill>
                  <a:schemeClr val="lt1"/>
                </a:solidFill>
                <a:latin typeface="+mn-lt"/>
                <a:ea typeface="+mn-ea"/>
                <a:cs typeface="+mn-cs"/>
              </a:defRPr>
            </a:lvl2pPr>
            <a:lvl3pPr marL="914400" algn="l" rtl="0" eaLnBrk="0" fontAlgn="base" hangingPunct="0">
              <a:spcBef>
                <a:spcPct val="50000"/>
              </a:spcBef>
              <a:spcAft>
                <a:spcPct val="0"/>
              </a:spcAft>
              <a:defRPr kern="1200">
                <a:solidFill>
                  <a:schemeClr val="lt1"/>
                </a:solidFill>
                <a:latin typeface="+mn-lt"/>
                <a:ea typeface="+mn-ea"/>
                <a:cs typeface="+mn-cs"/>
              </a:defRPr>
            </a:lvl3pPr>
            <a:lvl4pPr marL="1371600" algn="l" rtl="0" eaLnBrk="0" fontAlgn="base" hangingPunct="0">
              <a:spcBef>
                <a:spcPct val="50000"/>
              </a:spcBef>
              <a:spcAft>
                <a:spcPct val="0"/>
              </a:spcAft>
              <a:defRPr kern="1200">
                <a:solidFill>
                  <a:schemeClr val="lt1"/>
                </a:solidFill>
                <a:latin typeface="+mn-lt"/>
                <a:ea typeface="+mn-ea"/>
                <a:cs typeface="+mn-cs"/>
              </a:defRPr>
            </a:lvl4pPr>
            <a:lvl5pPr marL="1828800" algn="l" rtl="0" eaLnBrk="0" fontAlgn="base" hangingPunct="0">
              <a:spcBef>
                <a:spcPct val="5000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en-US" sz="1100" dirty="0">
              <a:solidFill>
                <a:schemeClr val="tx1"/>
              </a:solidFill>
            </a:endParaRPr>
          </a:p>
        </p:txBody>
      </p:sp>
      <p:pic>
        <p:nvPicPr>
          <p:cNvPr id="19" name="image" descr="{&quot;templafy&quot;:{&quot;type&quot;:&quot;image&quot;,&quot;binding&quot;:&quot;Form.PPLogo.Pp_logo&quot;,&quot;inheritDimensions&quot;:&quot;inheritNone&quot;,&quot;height&quot;:&quot;0.72 cm&quot;,&quot;visibility&quot;:{&quot;action&quot;:&quot;hide&quot;,&quot;compareValue&quot;:&quot;All pages&quot;,&quot;binding&quot;:&quot;Form.PPLogo.Pp_LogoSelection&quot;,&quot;operator&quot;:&quot;notEquals&quot;}}}" title="Form.PPLogo.Pp_logo">
            <a:extLst>
              <a:ext uri="{FF2B5EF4-FFF2-40B4-BE49-F238E27FC236}">
                <a16:creationId xmlns:a16="http://schemas.microsoft.com/office/drawing/2014/main" id="{D62DDBB4-8133-4210-BDE6-1E8533A71114}"/>
              </a:ext>
            </a:extLst>
          </p:cNvPr>
          <p:cNvPicPr>
            <a:picLocks noChangeAspect="1"/>
          </p:cNvPicPr>
          <p:nvPr userDrawn="1">
            <p:custDataLst>
              <p:tags r:id="rId7"/>
            </p:custDataLst>
          </p:nvPr>
        </p:nvPicPr>
        <p:blipFill>
          <a:blip r:embed="rId11" cstate="print">
            <a:extLst>
              <a:ext uri="{28A0092B-C50C-407E-A947-70E740481C1C}">
                <a14:useLocalDpi xmlns:a14="http://schemas.microsoft.com/office/drawing/2010/main" val="0"/>
              </a:ext>
            </a:extLst>
          </a:blip>
          <a:stretch>
            <a:fillRect/>
          </a:stretch>
        </p:blipFill>
        <p:spPr>
          <a:xfrm>
            <a:off x="557785" y="7002672"/>
            <a:ext cx="709211" cy="259200"/>
          </a:xfrm>
          <a:prstGeom prst="rect">
            <a:avLst/>
          </a:prstGeom>
        </p:spPr>
      </p:pic>
      <p:sp>
        <p:nvSpPr>
          <p:cNvPr id="21" name="TemplafyBrandVersion" hidden="1">
            <a:extLst>
              <a:ext uri="{FF2B5EF4-FFF2-40B4-BE49-F238E27FC236}">
                <a16:creationId xmlns:a16="http://schemas.microsoft.com/office/drawing/2014/main" id="{4CA1B404-7F5D-4C9E-801A-1C7A2B3051EE}"/>
              </a:ext>
            </a:extLst>
          </p:cNvPr>
          <p:cNvSpPr/>
          <p:nvPr userDrawn="1"/>
        </p:nvSpPr>
        <p:spPr>
          <a:xfrm>
            <a:off x="-346528" y="0"/>
            <a:ext cx="173264" cy="230909"/>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73" dirty="0">
                <a:solidFill>
                  <a:schemeClr val="tx1"/>
                </a:solidFill>
              </a:rPr>
              <a:t>v2</a:t>
            </a:r>
          </a:p>
        </p:txBody>
      </p:sp>
    </p:spTree>
    <p:extLst>
      <p:ext uri="{BB962C8B-B14F-4D97-AF65-F5344CB8AC3E}">
        <p14:creationId xmlns:p14="http://schemas.microsoft.com/office/powerpoint/2010/main" val="3419711443"/>
      </p:ext>
    </p:extLst>
  </p:cSld>
  <p:clrMapOvr>
    <a:masterClrMapping/>
  </p:clrMapOvr>
  <p:extLst>
    <p:ext uri="{DCECCB84-F9BA-43D5-87BE-67443E8EF086}">
      <p15:sldGuideLst xmlns:p15="http://schemas.microsoft.com/office/powerpoint/2012/main">
        <p15:guide id="1" pos="334" userDrawn="1">
          <p15:clr>
            <a:srgbClr val="FBAE40"/>
          </p15:clr>
        </p15:guide>
        <p15:guide id="2" pos="8086" userDrawn="1">
          <p15:clr>
            <a:srgbClr val="FBAE40"/>
          </p15:clr>
        </p15:guide>
        <p15:guide id="3" orient="horz" pos="600" userDrawn="1">
          <p15:clr>
            <a:srgbClr val="FBAE40"/>
          </p15:clr>
        </p15:guide>
        <p15:guide id="4" orient="horz" pos="1152" userDrawn="1">
          <p15:clr>
            <a:srgbClr val="FBAE40"/>
          </p15:clr>
        </p15:guide>
        <p15:guide id="5" orient="horz" pos="3840" userDrawn="1">
          <p15:clr>
            <a:srgbClr val="FBAE40"/>
          </p15:clr>
        </p15:guide>
        <p15:guide id="6" orient="horz" pos="4258"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Body Slide with Messag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E13A4830-09A7-4C12-9EFC-55CD7B0AE9C7}"/>
              </a:ext>
            </a:extLst>
          </p:cNvPr>
          <p:cNvGraphicFramePr>
            <a:graphicFrameLocks noChangeAspect="1"/>
          </p:cNvGraphicFramePr>
          <p:nvPr>
            <p:custDataLst>
              <p:tags r:id="rId1"/>
            </p:custDataLst>
            <p:extLst>
              <p:ext uri="{D42A27DB-BD31-4B8C-83A1-F6EECF244321}">
                <p14:modId xmlns:p14="http://schemas.microsoft.com/office/powerpoint/2010/main" val="162338120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286" imgH="286" progId="TCLayout.ActiveDocument.1">
                  <p:embed/>
                </p:oleObj>
              </mc:Choice>
              <mc:Fallback>
                <p:oleObj name="think-cell Slide" r:id="rId9" imgW="286" imgH="286" progId="TCLayout.ActiveDocument.1">
                  <p:embed/>
                  <p:pic>
                    <p:nvPicPr>
                      <p:cNvPr id="3" name="Object 2" hidden="1">
                        <a:extLst>
                          <a:ext uri="{FF2B5EF4-FFF2-40B4-BE49-F238E27FC236}">
                            <a16:creationId xmlns:a16="http://schemas.microsoft.com/office/drawing/2014/main" id="{E13A4830-09A7-4C12-9EFC-55CD7B0AE9C7}"/>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963C4C73-EF6A-4445-967B-0AD8010F11B6}"/>
              </a:ext>
            </a:extLst>
          </p:cNvPr>
          <p:cNvSpPr/>
          <p:nvPr>
            <p:custDataLst>
              <p:tags r:id="rId2"/>
            </p:custDataLst>
          </p:nvPr>
        </p:nvSpPr>
        <p:spPr>
          <a:xfrm>
            <a:off x="0" y="0"/>
            <a:ext cx="158750" cy="158750"/>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800" b="0" i="0" baseline="0" dirty="0" err="1">
              <a:solidFill>
                <a:schemeClr val="tx1"/>
              </a:solidFill>
              <a:latin typeface="Frutiger 45 Light" panose="020B0603020202020204" pitchFamily="34" charset="0"/>
              <a:cs typeface="+mj-cs"/>
              <a:sym typeface="Frutiger 45 Light" panose="020B0603020202020204" pitchFamily="34" charset="0"/>
            </a:endParaRPr>
          </a:p>
        </p:txBody>
      </p:sp>
      <p:sp>
        <p:nvSpPr>
          <p:cNvPr id="4" name="text" descr="{&quot;templafy&quot;:{&quot;id&quot;:&quot;47536f6a-2f00-4992-a3a9-fe8fe3cb1d7f&quot;}}" title="Translations.PageHeading">
            <a:extLst>
              <a:ext uri="{FF2B5EF4-FFF2-40B4-BE49-F238E27FC236}">
                <a16:creationId xmlns:a16="http://schemas.microsoft.com/office/drawing/2014/main" id="{61064A21-C9F5-42C1-8699-7E6672872743}"/>
              </a:ext>
            </a:extLst>
          </p:cNvPr>
          <p:cNvSpPr>
            <a:spLocks noGrp="1"/>
          </p:cNvSpPr>
          <p:nvPr>
            <p:ph type="title" hasCustomPrompt="1"/>
          </p:nvPr>
        </p:nvSpPr>
        <p:spPr>
          <a:xfrm>
            <a:off x="560565" y="0"/>
            <a:ext cx="12247385" cy="944563"/>
          </a:xfrm>
          <a:prstGeom prst="rect">
            <a:avLst/>
          </a:prstGeom>
        </p:spPr>
        <p:txBody>
          <a:bodyPr/>
          <a:lstStyle>
            <a:lvl1pPr>
              <a:defRPr baseline="0">
                <a:ea typeface="+mn-ea"/>
              </a:defRPr>
            </a:lvl1pPr>
          </a:lstStyle>
          <a:p>
            <a:r>
              <a:rPr lang="en-US"/>
              <a:t>&lt;&lt;Page heading&gt;&gt;</a:t>
            </a:r>
          </a:p>
        </p:txBody>
      </p:sp>
      <p:sp>
        <p:nvSpPr>
          <p:cNvPr id="21" name="text" descr="{&quot;templafy&quot;:{&quot;id&quot;:&quot;a47e453d-ab1a-468d-9480-774ad06b31af&quot;}}" title="Translations.MessageText">
            <a:extLst>
              <a:ext uri="{FF2B5EF4-FFF2-40B4-BE49-F238E27FC236}">
                <a16:creationId xmlns:a16="http://schemas.microsoft.com/office/drawing/2014/main" id="{4921A7CA-7C8F-4794-BBBF-805F52B28920}"/>
              </a:ext>
            </a:extLst>
          </p:cNvPr>
          <p:cNvSpPr>
            <a:spLocks noGrp="1"/>
          </p:cNvSpPr>
          <p:nvPr>
            <p:ph type="body" sz="quarter" idx="15" hasCustomPrompt="1"/>
          </p:nvPr>
        </p:nvSpPr>
        <p:spPr>
          <a:xfrm>
            <a:off x="560565" y="1127126"/>
            <a:ext cx="12247200" cy="274320"/>
          </a:xfrm>
          <a:prstGeom prst="rect">
            <a:avLst/>
          </a:prstGeom>
        </p:spPr>
        <p:txBody>
          <a:bodyPr lIns="0" tIns="0" rIns="0" bIns="0"/>
          <a:lstStyle>
            <a:lvl1pPr marL="0" indent="0">
              <a:spcBef>
                <a:spcPts val="0"/>
              </a:spcBef>
              <a:buFontTx/>
              <a:buNone/>
              <a:defRPr sz="1800"/>
            </a:lvl1pPr>
          </a:lstStyle>
          <a:p>
            <a:pPr lvl="0"/>
            <a:r>
              <a:rPr lang="en-US"/>
              <a:t>&lt;&lt;Message&gt;&gt;</a:t>
            </a:r>
          </a:p>
        </p:txBody>
      </p:sp>
      <p:sp>
        <p:nvSpPr>
          <p:cNvPr id="22" name="LAYOUT BODY">
            <a:extLst>
              <a:ext uri="{FF2B5EF4-FFF2-40B4-BE49-F238E27FC236}">
                <a16:creationId xmlns:a16="http://schemas.microsoft.com/office/drawing/2014/main" id="{EE53C128-2BCC-4EC3-9199-16FA1A2A4B02}"/>
              </a:ext>
            </a:extLst>
          </p:cNvPr>
          <p:cNvSpPr>
            <a:spLocks noGrp="1"/>
          </p:cNvSpPr>
          <p:nvPr>
            <p:ph sz="quarter" idx="12" hasCustomPrompt="1"/>
            <p:custDataLst>
              <p:tags r:id="rId3"/>
            </p:custDataLst>
          </p:nvPr>
        </p:nvSpPr>
        <p:spPr>
          <a:xfrm>
            <a:off x="560564" y="1858963"/>
            <a:ext cx="12247386" cy="4214812"/>
          </a:xfrm>
          <a:prstGeom prst="rect">
            <a:avLst/>
          </a:prstGeom>
          <a:noFill/>
        </p:spPr>
        <p:txBody>
          <a:bodyPr vert="horz" lIns="0" tIns="0" rIns="0" bIns="0" rtlCol="0">
            <a:noAutofit/>
          </a:bodyPr>
          <a:lstStyle>
            <a:lvl1pPr marL="182880" indent="-182880">
              <a:spcBef>
                <a:spcPts val="800"/>
              </a:spcBef>
              <a:buSzPct val="75000"/>
              <a:buFont typeface="Wingdings 2" panose="05020102010507070707" pitchFamily="18" charset="2"/>
              <a:buChar char=""/>
              <a:tabLst/>
              <a:defRPr lang="en-GB" sz="1600" kern="1200" dirty="0" smtClean="0"/>
            </a:lvl1pPr>
            <a:lvl2pPr marL="374904">
              <a:spcBef>
                <a:spcPts val="800"/>
              </a:spcBef>
              <a:tabLst/>
              <a:defRPr sz="1600"/>
            </a:lvl2pPr>
            <a:lvl3pPr marL="566928">
              <a:spcBef>
                <a:spcPts val="800"/>
              </a:spcBef>
              <a:defRPr sz="1600"/>
            </a:lvl3pPr>
            <a:lvl4pPr marL="758952" indent="-182880">
              <a:buFont typeface="Arial" panose="020B0604020202020204" pitchFamily="34" charset="0"/>
              <a:buChar char="–"/>
              <a:defRPr/>
            </a:lvl4pPr>
            <a:lvl5pPr marL="950976">
              <a:defRPr/>
            </a:lvl5pPr>
            <a:lvl6pPr marL="950976">
              <a:defRPr/>
            </a:lvl6pPr>
            <a:lvl7pPr indent="0">
              <a:defRPr/>
            </a:lvl7pPr>
            <a:lvl8pPr indent="0">
              <a:defRPr/>
            </a:lvl8pPr>
            <a:lvl9pPr indent="0">
              <a:defRPr/>
            </a:lvl9pPr>
          </a:lstStyle>
          <a:p>
            <a:pPr marL="0" lvl="0"/>
            <a:r>
              <a:rPr lang="en-US" dirty="0"/>
              <a:t>Click to add text</a:t>
            </a:r>
            <a:endParaRPr lang="en-US"/>
          </a:p>
          <a:p>
            <a:pPr marL="374904" lvl="1">
              <a:tabLst/>
            </a:pPr>
            <a:r>
              <a:rPr lang="en-US" dirty="0"/>
              <a:t>Second level</a:t>
            </a:r>
            <a:endParaRPr lang="en-US"/>
          </a:p>
          <a:p>
            <a:pPr marL="594360" lvl="2"/>
            <a:r>
              <a:rPr lang="en-US" dirty="0"/>
              <a:t>Third level</a:t>
            </a:r>
            <a:endParaRPr lang="en-US"/>
          </a:p>
        </p:txBody>
      </p:sp>
      <p:graphicFrame>
        <p:nvGraphicFramePr>
          <p:cNvPr id="18" name="Object 17" hidden="1">
            <a:extLst>
              <a:ext uri="{FF2B5EF4-FFF2-40B4-BE49-F238E27FC236}">
                <a16:creationId xmlns:a16="http://schemas.microsoft.com/office/drawing/2014/main" id="{08AFCAB2-2922-48C4-8D85-7681AB76837A}"/>
              </a:ext>
            </a:extLst>
          </p:cNvPr>
          <p:cNvGraphicFramePr>
            <a:graphicFrameLocks noChangeAspect="1"/>
          </p:cNvGraphicFramePr>
          <p:nvPr>
            <p:custDataLst>
              <p:tags r:id="rId4"/>
            </p:custDataLst>
            <p:extLst>
              <p:ext uri="{D42A27DB-BD31-4B8C-83A1-F6EECF244321}">
                <p14:modId xmlns:p14="http://schemas.microsoft.com/office/powerpoint/2010/main" val="274540129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286" imgH="286" progId="TCLayout.ActiveDocument.1">
                  <p:embed/>
                </p:oleObj>
              </mc:Choice>
              <mc:Fallback>
                <p:oleObj name="think-cell Slide" r:id="rId9" imgW="286" imgH="286" progId="TCLayout.ActiveDocument.1">
                  <p:embed/>
                  <p:pic>
                    <p:nvPicPr>
                      <p:cNvPr id="18" name="Object 17" hidden="1">
                        <a:extLst>
                          <a:ext uri="{FF2B5EF4-FFF2-40B4-BE49-F238E27FC236}">
                            <a16:creationId xmlns:a16="http://schemas.microsoft.com/office/drawing/2014/main" id="{08AFCAB2-2922-48C4-8D85-7681AB76837A}"/>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0" name="Rectangle 19" hidden="1">
            <a:extLst>
              <a:ext uri="{FF2B5EF4-FFF2-40B4-BE49-F238E27FC236}">
                <a16:creationId xmlns:a16="http://schemas.microsoft.com/office/drawing/2014/main" id="{BC560938-872C-460C-BBA9-836B9DE4152B}"/>
              </a:ext>
            </a:extLst>
          </p:cNvPr>
          <p:cNvSpPr/>
          <p:nvPr>
            <p:custDataLst>
              <p:tags r:id="rId5"/>
            </p:custDataLst>
          </p:nvPr>
        </p:nvSpPr>
        <p:spPr>
          <a:xfrm>
            <a:off x="0" y="0"/>
            <a:ext cx="158750" cy="158750"/>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800" b="0" i="0" baseline="0" dirty="0" err="1">
              <a:solidFill>
                <a:schemeClr val="tx1"/>
              </a:solidFill>
              <a:latin typeface="Frutiger 45 Light" panose="020B0603020202020204" pitchFamily="34" charset="0"/>
              <a:cs typeface="+mj-cs"/>
              <a:sym typeface="Frutiger 45 Light" panose="020B0603020202020204" pitchFamily="34" charset="0"/>
            </a:endParaRPr>
          </a:p>
        </p:txBody>
      </p:sp>
      <p:sp>
        <p:nvSpPr>
          <p:cNvPr id="30" name="Slide Number Textbox" descr="{&#10;&quot;SkabelonDesign&quot;: {&#10;&quot;textualValue&quot;: &quot;&lt;key1/&gt;&quot;,&#10;&quot;bindingCollection&quot;: {&#10;&quot;key1&quot;: {&quot;SkabelonDesign&quot;:{&quot;type&quot;:&quot;Text&quot;,&quot;binding&quot;:&quot;Module.SlideNumber&quot;}}&#10;}&#10;}&#10;}">
            <a:extLst>
              <a:ext uri="{FF2B5EF4-FFF2-40B4-BE49-F238E27FC236}">
                <a16:creationId xmlns:a16="http://schemas.microsoft.com/office/drawing/2014/main" id="{47648F2A-929A-4663-B297-6D2C534E5A0D}"/>
              </a:ext>
            </a:extLst>
          </p:cNvPr>
          <p:cNvSpPr txBox="1"/>
          <p:nvPr/>
        </p:nvSpPr>
        <p:spPr>
          <a:xfrm>
            <a:off x="12271531" y="6858000"/>
            <a:ext cx="548380" cy="384048"/>
          </a:xfrm>
          <a:prstGeom prst="rect">
            <a:avLst/>
          </a:prstGeom>
          <a:noFill/>
        </p:spPr>
        <p:txBody>
          <a:bodyPr wrap="square" lIns="0" tIns="0" rIns="0" bIns="0" rtlCol="0" anchor="b" anchorCtr="0">
            <a:noAutofit/>
          </a:bodyPr>
          <a:lstStyle/>
          <a:p>
            <a:pPr algn="r"/>
            <a:fld id="{8A23ABA4-7C5F-4A82-88F7-CAC0346A6918}" type="slidenum">
              <a:rPr lang="en-US" sz="700" smtClean="0">
                <a:latin typeface="+mn-lt"/>
              </a:rPr>
              <a:pPr algn="r"/>
              <a:t>‹#›</a:t>
            </a:fld>
            <a:endParaRPr lang="en-US" sz="700" dirty="0">
              <a:latin typeface="+mn-lt"/>
            </a:endParaRPr>
          </a:p>
        </p:txBody>
      </p:sp>
      <p:sp>
        <p:nvSpPr>
          <p:cNvPr id="32" name="text" descr="{&quot;templafy&quot;:{&quot;type&quot;:&quot;text&quot;,&quot;binding&quot;:&quot;Translations.Draft&quot;,&quot;visibility&quot;:{&quot;action&quot;:&quot;hide&quot;,&quot;compareValue&quot;:&quot;No&quot;,&quot;binding&quot;:&quot;Form.Draft.DraftChoice&quot;,&quot;operator&quot;:&quot;equals&quot;}}}" title="Translations.Draft">
            <a:extLst>
              <a:ext uri="{FF2B5EF4-FFF2-40B4-BE49-F238E27FC236}">
                <a16:creationId xmlns:a16="http://schemas.microsoft.com/office/drawing/2014/main" id="{F62EC7E6-BBEE-4BF0-B9BB-E1CDE22D35EF}"/>
              </a:ext>
            </a:extLst>
          </p:cNvPr>
          <p:cNvSpPr txBox="1"/>
          <p:nvPr>
            <p:custDataLst>
              <p:tags r:id="rId6"/>
            </p:custDataLst>
          </p:nvPr>
        </p:nvSpPr>
        <p:spPr>
          <a:xfrm>
            <a:off x="559723" y="254000"/>
            <a:ext cx="237893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endParaRPr kumimoji="0" lang="en-US" sz="2400" b="1" i="0" u="none" baseline="0" dirty="0">
              <a:solidFill>
                <a:srgbClr val="E60000"/>
              </a:solidFill>
              <a:latin typeface="+mn-lt"/>
            </a:endParaRPr>
          </a:p>
        </p:txBody>
      </p:sp>
      <p:grpSp>
        <p:nvGrpSpPr>
          <p:cNvPr id="33" name="PXP_GRIDLINES" hidden="1">
            <a:extLst>
              <a:ext uri="{FF2B5EF4-FFF2-40B4-BE49-F238E27FC236}">
                <a16:creationId xmlns:a16="http://schemas.microsoft.com/office/drawing/2014/main" id="{699DEB83-B81B-4CC3-A75F-BF005C41DB38}"/>
              </a:ext>
            </a:extLst>
          </p:cNvPr>
          <p:cNvGrpSpPr/>
          <p:nvPr/>
        </p:nvGrpSpPr>
        <p:grpSpPr>
          <a:xfrm>
            <a:off x="-1" y="0"/>
            <a:ext cx="13371660" cy="7543800"/>
            <a:chOff x="-20924" y="0"/>
            <a:chExt cx="10058400" cy="7543800"/>
          </a:xfrm>
        </p:grpSpPr>
        <p:cxnSp>
          <p:nvCxnSpPr>
            <p:cNvPr id="34" name="Straight Connector 33">
              <a:extLst>
                <a:ext uri="{FF2B5EF4-FFF2-40B4-BE49-F238E27FC236}">
                  <a16:creationId xmlns:a16="http://schemas.microsoft.com/office/drawing/2014/main" id="{0D7899B4-6E9E-49A2-8D05-5BC5A242AD66}"/>
                </a:ext>
              </a:extLst>
            </p:cNvPr>
            <p:cNvCxnSpPr/>
            <p:nvPr/>
          </p:nvCxnSpPr>
          <p:spPr>
            <a:xfrm>
              <a:off x="390690"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301AF200-6E92-44FE-A716-FD9930C2A992}"/>
                </a:ext>
              </a:extLst>
            </p:cNvPr>
            <p:cNvCxnSpPr/>
            <p:nvPr/>
          </p:nvCxnSpPr>
          <p:spPr>
            <a:xfrm>
              <a:off x="5018635"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07EE8EB0-09CB-49E1-B1ED-448B4B9C4812}"/>
                </a:ext>
              </a:extLst>
            </p:cNvPr>
            <p:cNvCxnSpPr/>
            <p:nvPr/>
          </p:nvCxnSpPr>
          <p:spPr>
            <a:xfrm>
              <a:off x="9614084"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24608C80-94D7-4547-A353-FC51B327942F}"/>
                </a:ext>
              </a:extLst>
            </p:cNvPr>
            <p:cNvCxnSpPr/>
            <p:nvPr/>
          </p:nvCxnSpPr>
          <p:spPr>
            <a:xfrm>
              <a:off x="-20924" y="18504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4488A6CD-ADB1-48FE-ADE0-54A72C82795C}"/>
                </a:ext>
              </a:extLst>
            </p:cNvPr>
            <p:cNvCxnSpPr/>
            <p:nvPr/>
          </p:nvCxnSpPr>
          <p:spPr>
            <a:xfrm>
              <a:off x="-20924" y="66528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ADD84084-4DCB-4C0C-9173-BF06FCCD8111}"/>
                </a:ext>
              </a:extLst>
            </p:cNvPr>
            <p:cNvCxnSpPr/>
            <p:nvPr/>
          </p:nvCxnSpPr>
          <p:spPr>
            <a:xfrm>
              <a:off x="-20924" y="4090986"/>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40" name="LAYOUT BODY" hidden="1">
            <a:extLst>
              <a:ext uri="{FF2B5EF4-FFF2-40B4-BE49-F238E27FC236}">
                <a16:creationId xmlns:a16="http://schemas.microsoft.com/office/drawing/2014/main" id="{5C3F4690-5BFE-4C27-AB4E-293AF4505D47}"/>
              </a:ext>
            </a:extLst>
          </p:cNvPr>
          <p:cNvSpPr/>
          <p:nvPr/>
        </p:nvSpPr>
        <p:spPr>
          <a:xfrm>
            <a:off x="561600" y="4897437"/>
            <a:ext cx="12247200" cy="1176338"/>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algn="l" rtl="0" eaLnBrk="0" fontAlgn="base" hangingPunct="0">
              <a:spcBef>
                <a:spcPct val="50000"/>
              </a:spcBef>
              <a:spcAft>
                <a:spcPct val="0"/>
              </a:spcAft>
              <a:defRPr lang="en-GB" kern="1200">
                <a:solidFill>
                  <a:schemeClr val="lt1"/>
                </a:solidFill>
                <a:latin typeface="+mn-lt"/>
                <a:ea typeface="+mn-ea"/>
                <a:cs typeface="+mn-cs"/>
              </a:defRPr>
            </a:lvl1pPr>
            <a:lvl2pPr marL="457200" algn="l" rtl="0" eaLnBrk="0" fontAlgn="base" hangingPunct="0">
              <a:spcBef>
                <a:spcPct val="50000"/>
              </a:spcBef>
              <a:spcAft>
                <a:spcPct val="0"/>
              </a:spcAft>
              <a:defRPr kern="1200">
                <a:solidFill>
                  <a:schemeClr val="lt1"/>
                </a:solidFill>
                <a:latin typeface="+mn-lt"/>
                <a:ea typeface="+mn-ea"/>
                <a:cs typeface="+mn-cs"/>
              </a:defRPr>
            </a:lvl2pPr>
            <a:lvl3pPr marL="914400" algn="l" rtl="0" eaLnBrk="0" fontAlgn="base" hangingPunct="0">
              <a:spcBef>
                <a:spcPct val="50000"/>
              </a:spcBef>
              <a:spcAft>
                <a:spcPct val="0"/>
              </a:spcAft>
              <a:defRPr kern="1200">
                <a:solidFill>
                  <a:schemeClr val="lt1"/>
                </a:solidFill>
                <a:latin typeface="+mn-lt"/>
                <a:ea typeface="+mn-ea"/>
                <a:cs typeface="+mn-cs"/>
              </a:defRPr>
            </a:lvl3pPr>
            <a:lvl4pPr marL="1371600" algn="l" rtl="0" eaLnBrk="0" fontAlgn="base" hangingPunct="0">
              <a:spcBef>
                <a:spcPct val="50000"/>
              </a:spcBef>
              <a:spcAft>
                <a:spcPct val="0"/>
              </a:spcAft>
              <a:defRPr kern="1200">
                <a:solidFill>
                  <a:schemeClr val="lt1"/>
                </a:solidFill>
                <a:latin typeface="+mn-lt"/>
                <a:ea typeface="+mn-ea"/>
                <a:cs typeface="+mn-cs"/>
              </a:defRPr>
            </a:lvl4pPr>
            <a:lvl5pPr marL="1828800" algn="l" rtl="0" eaLnBrk="0" fontAlgn="base" hangingPunct="0">
              <a:spcBef>
                <a:spcPct val="5000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en-US" sz="1100" dirty="0">
              <a:solidFill>
                <a:schemeClr val="tx1"/>
              </a:solidFill>
            </a:endParaRPr>
          </a:p>
        </p:txBody>
      </p:sp>
      <p:pic>
        <p:nvPicPr>
          <p:cNvPr id="23" name="image" descr="{&quot;templafy&quot;:{&quot;type&quot;:&quot;image&quot;,&quot;binding&quot;:&quot;Form.PPLogo.Pp_logo&quot;,&quot;inheritDimensions&quot;:&quot;inheritNone&quot;,&quot;height&quot;:&quot;0.72 cm&quot;,&quot;visibility&quot;:{&quot;action&quot;:&quot;hide&quot;,&quot;compareValue&quot;:&quot;All pages&quot;,&quot;binding&quot;:&quot;Form.PPLogo.Pp_LogoSelection&quot;,&quot;operator&quot;:&quot;notEquals&quot;}}}" title="Form.PPLogo.Pp_logo">
            <a:extLst>
              <a:ext uri="{FF2B5EF4-FFF2-40B4-BE49-F238E27FC236}">
                <a16:creationId xmlns:a16="http://schemas.microsoft.com/office/drawing/2014/main" id="{965FA928-1EA3-4B9D-9CB5-BCAF5DB591BD}"/>
              </a:ext>
            </a:extLst>
          </p:cNvPr>
          <p:cNvPicPr>
            <a:picLocks noChangeAspect="1"/>
          </p:cNvPicPr>
          <p:nvPr userDrawn="1">
            <p:custDataLst>
              <p:tags r:id="rId7"/>
            </p:custDataLst>
          </p:nvPr>
        </p:nvPicPr>
        <p:blipFill>
          <a:blip r:embed="rId11" cstate="print">
            <a:extLst>
              <a:ext uri="{28A0092B-C50C-407E-A947-70E740481C1C}">
                <a14:useLocalDpi xmlns:a14="http://schemas.microsoft.com/office/drawing/2010/main" val="0"/>
              </a:ext>
            </a:extLst>
          </a:blip>
          <a:stretch>
            <a:fillRect/>
          </a:stretch>
        </p:blipFill>
        <p:spPr>
          <a:xfrm>
            <a:off x="557785" y="7002672"/>
            <a:ext cx="709211" cy="259200"/>
          </a:xfrm>
          <a:prstGeom prst="rect">
            <a:avLst/>
          </a:prstGeom>
        </p:spPr>
      </p:pic>
      <p:sp>
        <p:nvSpPr>
          <p:cNvPr id="24" name="TemplafyBrandVersion" hidden="1">
            <a:extLst>
              <a:ext uri="{FF2B5EF4-FFF2-40B4-BE49-F238E27FC236}">
                <a16:creationId xmlns:a16="http://schemas.microsoft.com/office/drawing/2014/main" id="{BBD7C2D7-08D8-4238-817A-8F28C64CA68C}"/>
              </a:ext>
            </a:extLst>
          </p:cNvPr>
          <p:cNvSpPr/>
          <p:nvPr userDrawn="1"/>
        </p:nvSpPr>
        <p:spPr>
          <a:xfrm>
            <a:off x="-346528" y="0"/>
            <a:ext cx="173264" cy="230909"/>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73" dirty="0">
                <a:solidFill>
                  <a:schemeClr val="tx1"/>
                </a:solidFill>
              </a:rPr>
              <a:t>v2</a:t>
            </a:r>
          </a:p>
        </p:txBody>
      </p:sp>
    </p:spTree>
    <p:extLst>
      <p:ext uri="{BB962C8B-B14F-4D97-AF65-F5344CB8AC3E}">
        <p14:creationId xmlns:p14="http://schemas.microsoft.com/office/powerpoint/2010/main" val="1572003266"/>
      </p:ext>
    </p:extLst>
  </p:cSld>
  <p:clrMapOvr>
    <a:masterClrMapping/>
  </p:clrMapOvr>
  <p:extLst>
    <p:ext uri="{DCECCB84-F9BA-43D5-87BE-67443E8EF086}">
      <p15:sldGuideLst xmlns:p15="http://schemas.microsoft.com/office/powerpoint/2012/main">
        <p15:guide id="1" pos="334" userDrawn="1">
          <p15:clr>
            <a:srgbClr val="FBAE40"/>
          </p15:clr>
        </p15:guide>
        <p15:guide id="2" pos="8086" userDrawn="1">
          <p15:clr>
            <a:srgbClr val="FBAE40"/>
          </p15:clr>
        </p15:guide>
        <p15:guide id="3" orient="horz" pos="600" userDrawn="1">
          <p15:clr>
            <a:srgbClr val="FBAE40"/>
          </p15:clr>
        </p15:guide>
        <p15:guide id="4" orient="horz" pos="696" userDrawn="1">
          <p15:clr>
            <a:srgbClr val="FBAE40"/>
          </p15:clr>
        </p15:guide>
        <p15:guide id="5" orient="horz" pos="1152" userDrawn="1">
          <p15:clr>
            <a:srgbClr val="FBAE40"/>
          </p15:clr>
        </p15:guide>
        <p15:guide id="6" orient="horz" pos="3840" userDrawn="1">
          <p15:clr>
            <a:srgbClr val="FBAE40"/>
          </p15:clr>
        </p15:guide>
        <p15:guide id="9" orient="horz" pos="4258"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2A40ABEE-F5DA-431B-A54D-DEC9260B9C75}"/>
              </a:ext>
            </a:extLst>
          </p:cNvPr>
          <p:cNvGraphicFramePr>
            <a:graphicFrameLocks noChangeAspect="1"/>
          </p:cNvGraphicFramePr>
          <p:nvPr>
            <p:custDataLst>
              <p:tags r:id="rId1"/>
            </p:custDataLst>
            <p:extLst>
              <p:ext uri="{D42A27DB-BD31-4B8C-83A1-F6EECF244321}">
                <p14:modId xmlns:p14="http://schemas.microsoft.com/office/powerpoint/2010/main" val="6168143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8" imgW="286" imgH="286" progId="TCLayout.ActiveDocument.1">
                  <p:embed/>
                </p:oleObj>
              </mc:Choice>
              <mc:Fallback>
                <p:oleObj name="think-cell Slide" r:id="rId8" imgW="286" imgH="286" progId="TCLayout.ActiveDocument.1">
                  <p:embed/>
                  <p:pic>
                    <p:nvPicPr>
                      <p:cNvPr id="4" name="Object 3" hidden="1">
                        <a:extLst>
                          <a:ext uri="{FF2B5EF4-FFF2-40B4-BE49-F238E27FC236}">
                            <a16:creationId xmlns:a16="http://schemas.microsoft.com/office/drawing/2014/main" id="{2A40ABEE-F5DA-431B-A54D-DEC9260B9C75}"/>
                          </a:ext>
                        </a:extLst>
                      </p:cNvPr>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9DFE5C41-1B44-4020-9D51-90D186645171}"/>
              </a:ext>
            </a:extLst>
          </p:cNvPr>
          <p:cNvSpPr/>
          <p:nvPr>
            <p:custDataLst>
              <p:tags r:id="rId2"/>
            </p:custDataLst>
          </p:nvPr>
        </p:nvSpPr>
        <p:spPr>
          <a:xfrm>
            <a:off x="0" y="0"/>
            <a:ext cx="158750" cy="158750"/>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800" b="0" i="0" baseline="0" dirty="0" err="1">
              <a:solidFill>
                <a:schemeClr val="tx1"/>
              </a:solidFill>
              <a:latin typeface="Frutiger 45 Light" panose="020B0603020202020204" pitchFamily="34" charset="0"/>
              <a:cs typeface="+mj-cs"/>
              <a:sym typeface="Frutiger 45 Light" panose="020B0603020202020204" pitchFamily="34" charset="0"/>
            </a:endParaRPr>
          </a:p>
        </p:txBody>
      </p:sp>
      <p:sp>
        <p:nvSpPr>
          <p:cNvPr id="3" name="text" descr="{&quot;templafy&quot;:{&quot;id&quot;:&quot;8b9a8a7e-b8dc-4e98-b416-fba37d8d314e&quot;}}" title="Translations.PageHeading">
            <a:extLst>
              <a:ext uri="{FF2B5EF4-FFF2-40B4-BE49-F238E27FC236}">
                <a16:creationId xmlns:a16="http://schemas.microsoft.com/office/drawing/2014/main" id="{B99E0E8D-C0A6-4D8A-BD3F-6FFF117BD609}"/>
              </a:ext>
            </a:extLst>
          </p:cNvPr>
          <p:cNvSpPr>
            <a:spLocks noGrp="1"/>
          </p:cNvSpPr>
          <p:nvPr>
            <p:ph type="title" hasCustomPrompt="1"/>
          </p:nvPr>
        </p:nvSpPr>
        <p:spPr>
          <a:xfrm>
            <a:off x="560565" y="0"/>
            <a:ext cx="12247385" cy="944563"/>
          </a:xfrm>
          <a:prstGeom prst="rect">
            <a:avLst/>
          </a:prstGeom>
        </p:spPr>
        <p:txBody>
          <a:bodyPr/>
          <a:lstStyle>
            <a:lvl1pPr>
              <a:defRPr baseline="0">
                <a:ea typeface="+mn-ea"/>
              </a:defRPr>
            </a:lvl1pPr>
          </a:lstStyle>
          <a:p>
            <a:r>
              <a:rPr lang="en-US"/>
              <a:t>&lt;&lt;Page heading&gt;&gt;</a:t>
            </a:r>
          </a:p>
        </p:txBody>
      </p:sp>
      <p:graphicFrame>
        <p:nvGraphicFramePr>
          <p:cNvPr id="15" name="Object 14" hidden="1">
            <a:extLst>
              <a:ext uri="{FF2B5EF4-FFF2-40B4-BE49-F238E27FC236}">
                <a16:creationId xmlns:a16="http://schemas.microsoft.com/office/drawing/2014/main" id="{BEA34953-3C5B-474F-98E8-59CBC16D816B}"/>
              </a:ext>
            </a:extLst>
          </p:cNvPr>
          <p:cNvGraphicFramePr>
            <a:graphicFrameLocks noChangeAspect="1"/>
          </p:cNvGraphicFramePr>
          <p:nvPr>
            <p:custDataLst>
              <p:tags r:id="rId3"/>
            </p:custDataLst>
            <p:extLst>
              <p:ext uri="{D42A27DB-BD31-4B8C-83A1-F6EECF244321}">
                <p14:modId xmlns:p14="http://schemas.microsoft.com/office/powerpoint/2010/main" val="209887009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8" imgW="286" imgH="286" progId="TCLayout.ActiveDocument.1">
                  <p:embed/>
                </p:oleObj>
              </mc:Choice>
              <mc:Fallback>
                <p:oleObj name="think-cell Slide" r:id="rId8" imgW="286" imgH="286" progId="TCLayout.ActiveDocument.1">
                  <p:embed/>
                  <p:pic>
                    <p:nvPicPr>
                      <p:cNvPr id="15" name="Object 14" hidden="1">
                        <a:extLst>
                          <a:ext uri="{FF2B5EF4-FFF2-40B4-BE49-F238E27FC236}">
                            <a16:creationId xmlns:a16="http://schemas.microsoft.com/office/drawing/2014/main" id="{BEA34953-3C5B-474F-98E8-59CBC16D816B}"/>
                          </a:ext>
                        </a:extLst>
                      </p:cNvPr>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16" name="Rectangle 15" hidden="1">
            <a:extLst>
              <a:ext uri="{FF2B5EF4-FFF2-40B4-BE49-F238E27FC236}">
                <a16:creationId xmlns:a16="http://schemas.microsoft.com/office/drawing/2014/main" id="{0F471B84-7666-4D25-8E9C-F4A62D7C8EA1}"/>
              </a:ext>
            </a:extLst>
          </p:cNvPr>
          <p:cNvSpPr/>
          <p:nvPr>
            <p:custDataLst>
              <p:tags r:id="rId4"/>
            </p:custDataLst>
          </p:nvPr>
        </p:nvSpPr>
        <p:spPr>
          <a:xfrm>
            <a:off x="0" y="0"/>
            <a:ext cx="158750" cy="158750"/>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800" b="0" i="0" baseline="0" dirty="0" err="1">
              <a:solidFill>
                <a:schemeClr val="tx1"/>
              </a:solidFill>
              <a:latin typeface="Frutiger 45 Light" panose="020B0603020202020204" pitchFamily="34" charset="0"/>
              <a:cs typeface="+mj-cs"/>
              <a:sym typeface="Frutiger 45 Light" panose="020B0603020202020204" pitchFamily="34" charset="0"/>
            </a:endParaRPr>
          </a:p>
        </p:txBody>
      </p:sp>
      <p:sp>
        <p:nvSpPr>
          <p:cNvPr id="17" name="Slide Number Textbox" descr="{&#10;&quot;SkabelonDesign&quot;: {&#10;&quot;textualValue&quot;: &quot;&lt;key1/&gt;&quot;,&#10;&quot;bindingCollection&quot;: {&#10;&quot;key1&quot;: {&quot;SkabelonDesign&quot;:{&quot;type&quot;:&quot;Text&quot;,&quot;binding&quot;:&quot;Module.SlideNumber&quot;}}&#10;}&#10;}&#10;}">
            <a:extLst>
              <a:ext uri="{FF2B5EF4-FFF2-40B4-BE49-F238E27FC236}">
                <a16:creationId xmlns:a16="http://schemas.microsoft.com/office/drawing/2014/main" id="{FBE75C1D-F08B-4BA9-8DD4-568C2CF680E7}"/>
              </a:ext>
            </a:extLst>
          </p:cNvPr>
          <p:cNvSpPr txBox="1"/>
          <p:nvPr/>
        </p:nvSpPr>
        <p:spPr>
          <a:xfrm>
            <a:off x="12271531" y="6858000"/>
            <a:ext cx="548380" cy="384048"/>
          </a:xfrm>
          <a:prstGeom prst="rect">
            <a:avLst/>
          </a:prstGeom>
          <a:noFill/>
        </p:spPr>
        <p:txBody>
          <a:bodyPr wrap="square" lIns="0" tIns="0" rIns="0" bIns="0" rtlCol="0" anchor="b" anchorCtr="0">
            <a:noAutofit/>
          </a:bodyPr>
          <a:lstStyle/>
          <a:p>
            <a:pPr algn="r"/>
            <a:fld id="{8A23ABA4-7C5F-4A82-88F7-CAC0346A6918}" type="slidenum">
              <a:rPr lang="en-US" sz="700" smtClean="0">
                <a:latin typeface="+mn-lt"/>
              </a:rPr>
              <a:pPr algn="r"/>
              <a:t>‹#›</a:t>
            </a:fld>
            <a:endParaRPr lang="en-US" sz="700" dirty="0">
              <a:latin typeface="+mn-lt"/>
            </a:endParaRPr>
          </a:p>
        </p:txBody>
      </p:sp>
      <p:sp>
        <p:nvSpPr>
          <p:cNvPr id="27" name="text" descr="{&quot;templafy&quot;:{&quot;type&quot;:&quot;text&quot;,&quot;binding&quot;:&quot;Translations.Draft&quot;,&quot;visibility&quot;:{&quot;action&quot;:&quot;hide&quot;,&quot;compareValue&quot;:&quot;No&quot;,&quot;binding&quot;:&quot;Form.Draft.DraftChoice&quot;,&quot;operator&quot;:&quot;equals&quot;}}}" title="Translations.Draft">
            <a:extLst>
              <a:ext uri="{FF2B5EF4-FFF2-40B4-BE49-F238E27FC236}">
                <a16:creationId xmlns:a16="http://schemas.microsoft.com/office/drawing/2014/main" id="{741C3070-4B19-45AE-8269-B0F2FE0573E0}"/>
              </a:ext>
            </a:extLst>
          </p:cNvPr>
          <p:cNvSpPr txBox="1"/>
          <p:nvPr>
            <p:custDataLst>
              <p:tags r:id="rId5"/>
            </p:custDataLst>
          </p:nvPr>
        </p:nvSpPr>
        <p:spPr>
          <a:xfrm>
            <a:off x="559723" y="254000"/>
            <a:ext cx="237893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endParaRPr kumimoji="0" lang="en-US" sz="2400" b="1" i="0" u="none" baseline="0" dirty="0">
              <a:solidFill>
                <a:srgbClr val="E60000"/>
              </a:solidFill>
              <a:latin typeface="+mn-lt"/>
            </a:endParaRPr>
          </a:p>
        </p:txBody>
      </p:sp>
      <p:grpSp>
        <p:nvGrpSpPr>
          <p:cNvPr id="28" name="PXP_GRIDLINES" hidden="1">
            <a:extLst>
              <a:ext uri="{FF2B5EF4-FFF2-40B4-BE49-F238E27FC236}">
                <a16:creationId xmlns:a16="http://schemas.microsoft.com/office/drawing/2014/main" id="{0EB636EB-EAEF-4AF9-B85B-66D9B47F9467}"/>
              </a:ext>
            </a:extLst>
          </p:cNvPr>
          <p:cNvGrpSpPr/>
          <p:nvPr/>
        </p:nvGrpSpPr>
        <p:grpSpPr>
          <a:xfrm>
            <a:off x="-1" y="0"/>
            <a:ext cx="13371660" cy="7543800"/>
            <a:chOff x="-20924" y="0"/>
            <a:chExt cx="10058400" cy="7543800"/>
          </a:xfrm>
        </p:grpSpPr>
        <p:cxnSp>
          <p:nvCxnSpPr>
            <p:cNvPr id="29" name="Straight Connector 28">
              <a:extLst>
                <a:ext uri="{FF2B5EF4-FFF2-40B4-BE49-F238E27FC236}">
                  <a16:creationId xmlns:a16="http://schemas.microsoft.com/office/drawing/2014/main" id="{A312DC84-45A3-4B6C-9246-37F84AF55D97}"/>
                </a:ext>
              </a:extLst>
            </p:cNvPr>
            <p:cNvCxnSpPr/>
            <p:nvPr/>
          </p:nvCxnSpPr>
          <p:spPr>
            <a:xfrm>
              <a:off x="390690"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6EFF70C8-21E8-4350-A950-9B0C170EF455}"/>
                </a:ext>
              </a:extLst>
            </p:cNvPr>
            <p:cNvCxnSpPr/>
            <p:nvPr/>
          </p:nvCxnSpPr>
          <p:spPr>
            <a:xfrm>
              <a:off x="5018635"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E1FE8CC7-AFA0-4205-B75A-B13AB7BAE6DF}"/>
                </a:ext>
              </a:extLst>
            </p:cNvPr>
            <p:cNvCxnSpPr/>
            <p:nvPr/>
          </p:nvCxnSpPr>
          <p:spPr>
            <a:xfrm>
              <a:off x="9614084"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78479EB4-ED16-4067-94F1-92123231956C}"/>
                </a:ext>
              </a:extLst>
            </p:cNvPr>
            <p:cNvCxnSpPr/>
            <p:nvPr/>
          </p:nvCxnSpPr>
          <p:spPr>
            <a:xfrm>
              <a:off x="-20924" y="18504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A293BB8D-7A70-489B-804D-89E8471AC5E1}"/>
                </a:ext>
              </a:extLst>
            </p:cNvPr>
            <p:cNvCxnSpPr/>
            <p:nvPr/>
          </p:nvCxnSpPr>
          <p:spPr>
            <a:xfrm>
              <a:off x="-20924" y="66528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C3C4BA45-870A-4290-9A20-CABAD093F97A}"/>
                </a:ext>
              </a:extLst>
            </p:cNvPr>
            <p:cNvCxnSpPr/>
            <p:nvPr/>
          </p:nvCxnSpPr>
          <p:spPr>
            <a:xfrm>
              <a:off x="-20924" y="4090986"/>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pic>
        <p:nvPicPr>
          <p:cNvPr id="18" name="image" descr="{&quot;templafy&quot;:{&quot;type&quot;:&quot;image&quot;,&quot;binding&quot;:&quot;Form.PPLogo.Pp_logo&quot;,&quot;inheritDimensions&quot;:&quot;inheritNone&quot;,&quot;height&quot;:&quot;0.72 cm&quot;,&quot;visibility&quot;:{&quot;action&quot;:&quot;hide&quot;,&quot;compareValue&quot;:&quot;All pages&quot;,&quot;binding&quot;:&quot;Form.PPLogo.Pp_LogoSelection&quot;,&quot;operator&quot;:&quot;notEquals&quot;}}}" title="Form.PPLogo.Pp_logo">
            <a:extLst>
              <a:ext uri="{FF2B5EF4-FFF2-40B4-BE49-F238E27FC236}">
                <a16:creationId xmlns:a16="http://schemas.microsoft.com/office/drawing/2014/main" id="{53A989A6-865E-43D0-B036-FAFDA7225FE0}"/>
              </a:ext>
            </a:extLst>
          </p:cNvPr>
          <p:cNvPicPr>
            <a:picLocks noChangeAspect="1"/>
          </p:cNvPicPr>
          <p:nvPr userDrawn="1">
            <p:custDataLst>
              <p:tags r:id="rId6"/>
            </p:custDataLst>
          </p:nvPr>
        </p:nvPicPr>
        <p:blipFill>
          <a:blip r:embed="rId10" cstate="print">
            <a:extLst>
              <a:ext uri="{28A0092B-C50C-407E-A947-70E740481C1C}">
                <a14:useLocalDpi xmlns:a14="http://schemas.microsoft.com/office/drawing/2010/main" val="0"/>
              </a:ext>
            </a:extLst>
          </a:blip>
          <a:stretch>
            <a:fillRect/>
          </a:stretch>
        </p:blipFill>
        <p:spPr>
          <a:xfrm>
            <a:off x="557785" y="7002672"/>
            <a:ext cx="709211" cy="259200"/>
          </a:xfrm>
          <a:prstGeom prst="rect">
            <a:avLst/>
          </a:prstGeom>
        </p:spPr>
      </p:pic>
      <p:sp>
        <p:nvSpPr>
          <p:cNvPr id="19" name="TemplafyBrandVersion" hidden="1">
            <a:extLst>
              <a:ext uri="{FF2B5EF4-FFF2-40B4-BE49-F238E27FC236}">
                <a16:creationId xmlns:a16="http://schemas.microsoft.com/office/drawing/2014/main" id="{D2000B35-D2FA-4A70-9118-BE97A6BC78C6}"/>
              </a:ext>
            </a:extLst>
          </p:cNvPr>
          <p:cNvSpPr/>
          <p:nvPr userDrawn="1"/>
        </p:nvSpPr>
        <p:spPr>
          <a:xfrm>
            <a:off x="-346528" y="0"/>
            <a:ext cx="173264" cy="230909"/>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73" dirty="0">
                <a:solidFill>
                  <a:schemeClr val="tx1"/>
                </a:solidFill>
              </a:rPr>
              <a:t>v2</a:t>
            </a:r>
          </a:p>
        </p:txBody>
      </p:sp>
    </p:spTree>
    <p:extLst>
      <p:ext uri="{BB962C8B-B14F-4D97-AF65-F5344CB8AC3E}">
        <p14:creationId xmlns:p14="http://schemas.microsoft.com/office/powerpoint/2010/main" val="4108662025"/>
      </p:ext>
    </p:extLst>
  </p:cSld>
  <p:clrMapOvr>
    <a:masterClrMapping/>
  </p:clrMapOvr>
  <p:extLst>
    <p:ext uri="{DCECCB84-F9BA-43D5-87BE-67443E8EF086}">
      <p15:sldGuideLst xmlns:p15="http://schemas.microsoft.com/office/powerpoint/2012/main">
        <p15:guide id="1" pos="334" userDrawn="1">
          <p15:clr>
            <a:srgbClr val="FBAE40"/>
          </p15:clr>
        </p15:guide>
        <p15:guide id="2" pos="8086" userDrawn="1">
          <p15:clr>
            <a:srgbClr val="FBAE40"/>
          </p15:clr>
        </p15:guide>
        <p15:guide id="3" orient="horz" pos="600" userDrawn="1">
          <p15:clr>
            <a:srgbClr val="FBAE40"/>
          </p15:clr>
        </p15:guide>
        <p15:guide id="4" orient="horz" pos="1176" userDrawn="1">
          <p15:clr>
            <a:srgbClr val="FBAE40"/>
          </p15:clr>
        </p15:guide>
        <p15:guide id="5" orient="horz" pos="3840" userDrawn="1">
          <p15:clr>
            <a:srgbClr val="FBAE40"/>
          </p15:clr>
        </p15:guide>
        <p15:guide id="6" orient="horz" pos="4258"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Large 1x1 Full Height">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C5D34F63-2813-45C6-A593-1D8AB15F5931}"/>
              </a:ext>
            </a:extLst>
          </p:cNvPr>
          <p:cNvGraphicFramePr>
            <a:graphicFrameLocks noChangeAspect="1"/>
          </p:cNvGraphicFramePr>
          <p:nvPr>
            <p:custDataLst>
              <p:tags r:id="rId1"/>
            </p:custDataLst>
            <p:extLst>
              <p:ext uri="{D42A27DB-BD31-4B8C-83A1-F6EECF244321}">
                <p14:modId xmlns:p14="http://schemas.microsoft.com/office/powerpoint/2010/main" val="61597292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286" imgH="286" progId="TCLayout.ActiveDocument.1">
                  <p:embed/>
                </p:oleObj>
              </mc:Choice>
              <mc:Fallback>
                <p:oleObj name="think-cell Slide" r:id="rId9" imgW="286" imgH="286" progId="TCLayout.ActiveDocument.1">
                  <p:embed/>
                  <p:pic>
                    <p:nvPicPr>
                      <p:cNvPr id="4" name="Object 3" hidden="1">
                        <a:extLst>
                          <a:ext uri="{FF2B5EF4-FFF2-40B4-BE49-F238E27FC236}">
                            <a16:creationId xmlns:a16="http://schemas.microsoft.com/office/drawing/2014/main" id="{C5D34F63-2813-45C6-A593-1D8AB15F5931}"/>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1726EC57-16C3-49E5-BD12-AFF40BEFB9EC}"/>
              </a:ext>
            </a:extLst>
          </p:cNvPr>
          <p:cNvSpPr/>
          <p:nvPr>
            <p:custDataLst>
              <p:tags r:id="rId2"/>
            </p:custDataLst>
          </p:nvPr>
        </p:nvSpPr>
        <p:spPr>
          <a:xfrm>
            <a:off x="0" y="0"/>
            <a:ext cx="158750" cy="158750"/>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800" b="0" i="0" baseline="0" dirty="0" err="1">
              <a:solidFill>
                <a:schemeClr val="tx1"/>
              </a:solidFill>
              <a:latin typeface="Frutiger 45 Light" panose="020B0603020202020204" pitchFamily="34" charset="0"/>
              <a:cs typeface="+mj-cs"/>
              <a:sym typeface="Frutiger 45 Light" panose="020B0603020202020204" pitchFamily="34" charset="0"/>
            </a:endParaRPr>
          </a:p>
        </p:txBody>
      </p:sp>
      <p:sp>
        <p:nvSpPr>
          <p:cNvPr id="3" name="text" descr="{&quot;templafy&quot;:{&quot;id&quot;:&quot;a77075a4-c0b9-4bc5-b0a3-c730a34cf384&quot;}}" title="Translations.PageHeading">
            <a:extLst>
              <a:ext uri="{FF2B5EF4-FFF2-40B4-BE49-F238E27FC236}">
                <a16:creationId xmlns:a16="http://schemas.microsoft.com/office/drawing/2014/main" id="{C1D8B589-261A-4BB4-8A98-4C84C8191671}"/>
              </a:ext>
            </a:extLst>
          </p:cNvPr>
          <p:cNvSpPr>
            <a:spLocks noGrp="1"/>
          </p:cNvSpPr>
          <p:nvPr>
            <p:ph type="title" hasCustomPrompt="1"/>
          </p:nvPr>
        </p:nvSpPr>
        <p:spPr>
          <a:xfrm>
            <a:off x="560565" y="0"/>
            <a:ext cx="12247385" cy="944563"/>
          </a:xfrm>
          <a:prstGeom prst="rect">
            <a:avLst/>
          </a:prstGeom>
        </p:spPr>
        <p:txBody>
          <a:bodyPr>
            <a:noAutofit/>
          </a:bodyPr>
          <a:lstStyle>
            <a:lvl1pPr>
              <a:defRPr baseline="0">
                <a:ea typeface="+mn-ea"/>
              </a:defRPr>
            </a:lvl1pPr>
          </a:lstStyle>
          <a:p>
            <a:r>
              <a:rPr lang="en-US"/>
              <a:t>&lt;&lt;Page heading&gt;&gt;</a:t>
            </a:r>
          </a:p>
        </p:txBody>
      </p:sp>
      <p:sp>
        <p:nvSpPr>
          <p:cNvPr id="38" name="LAYOUT BODY">
            <a:extLst>
              <a:ext uri="{FF2B5EF4-FFF2-40B4-BE49-F238E27FC236}">
                <a16:creationId xmlns:a16="http://schemas.microsoft.com/office/drawing/2014/main" id="{617AE38C-DDAE-45BB-9F33-734D746825FE}"/>
              </a:ext>
            </a:extLst>
          </p:cNvPr>
          <p:cNvSpPr>
            <a:spLocks noGrp="1"/>
          </p:cNvSpPr>
          <p:nvPr>
            <p:ph sz="quarter" idx="38" hasCustomPrompt="1"/>
          </p:nvPr>
        </p:nvSpPr>
        <p:spPr>
          <a:xfrm>
            <a:off x="560566" y="2216149"/>
            <a:ext cx="12247384" cy="3856039"/>
          </a:xfrm>
          <a:prstGeom prst="rect">
            <a:avLst/>
          </a:prstGeom>
          <a:noFill/>
        </p:spPr>
        <p:txBody>
          <a:bodyPr vert="horz" lIns="0" tIns="0" rIns="0" bIns="0" rtlCol="0">
            <a:noAutofit/>
          </a:bodyPr>
          <a:lstStyle>
            <a:lvl1pPr marL="182880">
              <a:buSzPct val="75000"/>
              <a:buFont typeface="Wingdings 2" panose="05020102010507070707" pitchFamily="18" charset="2"/>
              <a:buChar char=""/>
              <a:defRPr lang="en-US" kern="1200" dirty="0" smtClean="0">
                <a:latin typeface="+mn-lt"/>
              </a:defRPr>
            </a:lvl1pPr>
            <a:lvl2pPr>
              <a:defRPr lang="en-US" dirty="0" smtClean="0">
                <a:latin typeface="+mn-lt"/>
              </a:defRPr>
            </a:lvl2pPr>
            <a:lvl3pPr>
              <a:defRPr lang="en-US" dirty="0">
                <a:latin typeface="+mn-lt"/>
              </a:defRPr>
            </a:lvl3pPr>
          </a:lstStyle>
          <a:p>
            <a:pPr marL="0" lvl="0">
              <a:buSzPct val="75000"/>
              <a:buFont typeface="Wingdings 2" panose="05020102010507070707" pitchFamily="18" charset="2"/>
              <a:buChar char=""/>
            </a:pPr>
            <a:r>
              <a:rPr lang="en-US" dirty="0"/>
              <a:t>Click to add text</a:t>
            </a:r>
            <a:endParaRPr lang="en-US"/>
          </a:p>
          <a:p>
            <a:pPr marL="374904" lvl="1"/>
            <a:r>
              <a:rPr lang="en-US" dirty="0"/>
              <a:t>Second level</a:t>
            </a:r>
            <a:endParaRPr lang="en-US"/>
          </a:p>
          <a:p>
            <a:pPr marL="594360" lvl="2"/>
            <a:r>
              <a:rPr lang="en-US" dirty="0"/>
              <a:t>Third level</a:t>
            </a:r>
            <a:endParaRPr lang="en-US"/>
          </a:p>
        </p:txBody>
      </p:sp>
      <p:sp>
        <p:nvSpPr>
          <p:cNvPr id="9" name="text" descr="{&quot;templafy&quot;:{&quot;id&quot;:&quot;d18c0a9c-5849-445b-91a3-f117c0aafd9c&quot;}}" title="Translations.LayoutHeading"/>
          <p:cNvSpPr>
            <a:spLocks noGrp="1"/>
          </p:cNvSpPr>
          <p:nvPr>
            <p:ph type="body" idx="16" hasCustomPrompt="1"/>
            <p:custDataLst>
              <p:tags r:id="rId3"/>
            </p:custDataLst>
          </p:nvPr>
        </p:nvSpPr>
        <p:spPr>
          <a:xfrm>
            <a:off x="560567" y="1858963"/>
            <a:ext cx="12245184" cy="357335"/>
          </a:xfrm>
          <a:prstGeom prst="rect">
            <a:avLst/>
          </a:prstGeom>
          <a:noFill/>
        </p:spPr>
        <p:txBody>
          <a:bodyPr lIns="0" tIns="0" rIns="0" bIns="36564" anchor="t" anchorCtr="0">
            <a:noAutofit/>
          </a:bodyPr>
          <a:lstStyle>
            <a:lvl1pPr marL="0" indent="0">
              <a:spcBef>
                <a:spcPts val="0"/>
              </a:spcBef>
              <a:buFontTx/>
              <a:buNone/>
              <a:defRPr sz="1600" b="1"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Layout heading</a:t>
            </a:r>
          </a:p>
        </p:txBody>
      </p:sp>
      <p:sp>
        <p:nvSpPr>
          <p:cNvPr id="16" name="LAYOUT BODY" hidden="1"/>
          <p:cNvSpPr/>
          <p:nvPr/>
        </p:nvSpPr>
        <p:spPr>
          <a:xfrm>
            <a:off x="561600" y="4897437"/>
            <a:ext cx="12247200" cy="1176338"/>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algn="l" rtl="0" eaLnBrk="0" fontAlgn="base" hangingPunct="0">
              <a:spcBef>
                <a:spcPct val="50000"/>
              </a:spcBef>
              <a:spcAft>
                <a:spcPct val="0"/>
              </a:spcAft>
              <a:defRPr lang="en-GB" kern="1200">
                <a:solidFill>
                  <a:schemeClr val="lt1"/>
                </a:solidFill>
                <a:latin typeface="+mn-lt"/>
                <a:ea typeface="+mn-ea"/>
                <a:cs typeface="+mn-cs"/>
              </a:defRPr>
            </a:lvl1pPr>
            <a:lvl2pPr marL="457200" algn="l" rtl="0" eaLnBrk="0" fontAlgn="base" hangingPunct="0">
              <a:spcBef>
                <a:spcPct val="50000"/>
              </a:spcBef>
              <a:spcAft>
                <a:spcPct val="0"/>
              </a:spcAft>
              <a:defRPr kern="1200">
                <a:solidFill>
                  <a:schemeClr val="lt1"/>
                </a:solidFill>
                <a:latin typeface="+mn-lt"/>
                <a:ea typeface="+mn-ea"/>
                <a:cs typeface="+mn-cs"/>
              </a:defRPr>
            </a:lvl2pPr>
            <a:lvl3pPr marL="914400" algn="l" rtl="0" eaLnBrk="0" fontAlgn="base" hangingPunct="0">
              <a:spcBef>
                <a:spcPct val="50000"/>
              </a:spcBef>
              <a:spcAft>
                <a:spcPct val="0"/>
              </a:spcAft>
              <a:defRPr kern="1200">
                <a:solidFill>
                  <a:schemeClr val="lt1"/>
                </a:solidFill>
                <a:latin typeface="+mn-lt"/>
                <a:ea typeface="+mn-ea"/>
                <a:cs typeface="+mn-cs"/>
              </a:defRPr>
            </a:lvl3pPr>
            <a:lvl4pPr marL="1371600" algn="l" rtl="0" eaLnBrk="0" fontAlgn="base" hangingPunct="0">
              <a:spcBef>
                <a:spcPct val="50000"/>
              </a:spcBef>
              <a:spcAft>
                <a:spcPct val="0"/>
              </a:spcAft>
              <a:defRPr kern="1200">
                <a:solidFill>
                  <a:schemeClr val="lt1"/>
                </a:solidFill>
                <a:latin typeface="+mn-lt"/>
                <a:ea typeface="+mn-ea"/>
                <a:cs typeface="+mn-cs"/>
              </a:defRPr>
            </a:lvl4pPr>
            <a:lvl5pPr marL="1828800" algn="l" rtl="0" eaLnBrk="0" fontAlgn="base" hangingPunct="0">
              <a:spcBef>
                <a:spcPct val="5000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en-US" sz="1100" dirty="0">
              <a:solidFill>
                <a:schemeClr val="tx1"/>
              </a:solidFill>
            </a:endParaRPr>
          </a:p>
        </p:txBody>
      </p:sp>
      <p:graphicFrame>
        <p:nvGraphicFramePr>
          <p:cNvPr id="19" name="Object 18" hidden="1">
            <a:extLst>
              <a:ext uri="{FF2B5EF4-FFF2-40B4-BE49-F238E27FC236}">
                <a16:creationId xmlns:a16="http://schemas.microsoft.com/office/drawing/2014/main" id="{3BAC926F-5BF3-43CF-9CE8-87AF926D1B94}"/>
              </a:ext>
            </a:extLst>
          </p:cNvPr>
          <p:cNvGraphicFramePr>
            <a:graphicFrameLocks noChangeAspect="1"/>
          </p:cNvGraphicFramePr>
          <p:nvPr>
            <p:custDataLst>
              <p:tags r:id="rId4"/>
            </p:custDataLst>
            <p:extLst>
              <p:ext uri="{D42A27DB-BD31-4B8C-83A1-F6EECF244321}">
                <p14:modId xmlns:p14="http://schemas.microsoft.com/office/powerpoint/2010/main" val="69113977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9" imgW="286" imgH="286" progId="TCLayout.ActiveDocument.1">
                  <p:embed/>
                </p:oleObj>
              </mc:Choice>
              <mc:Fallback>
                <p:oleObj name="think-cell Slide" r:id="rId9" imgW="286" imgH="286" progId="TCLayout.ActiveDocument.1">
                  <p:embed/>
                  <p:pic>
                    <p:nvPicPr>
                      <p:cNvPr id="19" name="Object 18" hidden="1">
                        <a:extLst>
                          <a:ext uri="{FF2B5EF4-FFF2-40B4-BE49-F238E27FC236}">
                            <a16:creationId xmlns:a16="http://schemas.microsoft.com/office/drawing/2014/main" id="{3BAC926F-5BF3-43CF-9CE8-87AF926D1B94}"/>
                          </a:ext>
                        </a:extLst>
                      </p:cNvPr>
                      <p:cNvPicPr/>
                      <p:nvPr/>
                    </p:nvPicPr>
                    <p:blipFill>
                      <a:blip r:embed="rId10"/>
                      <a:stretch>
                        <a:fillRect/>
                      </a:stretch>
                    </p:blipFill>
                    <p:spPr>
                      <a:xfrm>
                        <a:off x="1588" y="1588"/>
                        <a:ext cx="1588" cy="1588"/>
                      </a:xfrm>
                      <a:prstGeom prst="rect">
                        <a:avLst/>
                      </a:prstGeom>
                    </p:spPr>
                  </p:pic>
                </p:oleObj>
              </mc:Fallback>
            </mc:AlternateContent>
          </a:graphicData>
        </a:graphic>
      </p:graphicFrame>
      <p:sp>
        <p:nvSpPr>
          <p:cNvPr id="20" name="Rectangle 19" hidden="1">
            <a:extLst>
              <a:ext uri="{FF2B5EF4-FFF2-40B4-BE49-F238E27FC236}">
                <a16:creationId xmlns:a16="http://schemas.microsoft.com/office/drawing/2014/main" id="{7FFF9EB3-4380-4002-97DE-C3F602EF1188}"/>
              </a:ext>
            </a:extLst>
          </p:cNvPr>
          <p:cNvSpPr/>
          <p:nvPr>
            <p:custDataLst>
              <p:tags r:id="rId5"/>
            </p:custDataLst>
          </p:nvPr>
        </p:nvSpPr>
        <p:spPr>
          <a:xfrm>
            <a:off x="0" y="0"/>
            <a:ext cx="158750" cy="158750"/>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800" b="0" i="0" baseline="0" dirty="0" err="1">
              <a:solidFill>
                <a:schemeClr val="tx1"/>
              </a:solidFill>
              <a:latin typeface="Frutiger 45 Light" panose="020B0603020202020204" pitchFamily="34" charset="0"/>
              <a:cs typeface="+mj-cs"/>
              <a:sym typeface="Frutiger 45 Light" panose="020B0603020202020204" pitchFamily="34" charset="0"/>
            </a:endParaRPr>
          </a:p>
        </p:txBody>
      </p:sp>
      <p:sp>
        <p:nvSpPr>
          <p:cNvPr id="21" name="Slide Number Textbox" descr="{&#10;&quot;SkabelonDesign&quot;: {&#10;&quot;textualValue&quot;: &quot;&lt;key1/&gt;&quot;,&#10;&quot;bindingCollection&quot;: {&#10;&quot;key1&quot;: {&quot;SkabelonDesign&quot;:{&quot;type&quot;:&quot;Text&quot;,&quot;binding&quot;:&quot;Module.SlideNumber&quot;}}&#10;}&#10;}&#10;}">
            <a:extLst>
              <a:ext uri="{FF2B5EF4-FFF2-40B4-BE49-F238E27FC236}">
                <a16:creationId xmlns:a16="http://schemas.microsoft.com/office/drawing/2014/main" id="{3CA2D1D8-9DF7-4C03-A231-E72D196B1AE3}"/>
              </a:ext>
            </a:extLst>
          </p:cNvPr>
          <p:cNvSpPr txBox="1"/>
          <p:nvPr/>
        </p:nvSpPr>
        <p:spPr>
          <a:xfrm>
            <a:off x="12271531" y="6858000"/>
            <a:ext cx="548380" cy="384048"/>
          </a:xfrm>
          <a:prstGeom prst="rect">
            <a:avLst/>
          </a:prstGeom>
          <a:noFill/>
        </p:spPr>
        <p:txBody>
          <a:bodyPr wrap="square" lIns="0" tIns="0" rIns="0" bIns="0" rtlCol="0" anchor="b" anchorCtr="0">
            <a:noAutofit/>
          </a:bodyPr>
          <a:lstStyle/>
          <a:p>
            <a:pPr algn="r"/>
            <a:fld id="{8A23ABA4-7C5F-4A82-88F7-CAC0346A6918}" type="slidenum">
              <a:rPr lang="en-US" sz="700" smtClean="0">
                <a:latin typeface="+mn-lt"/>
              </a:rPr>
              <a:pPr algn="r"/>
              <a:t>‹#›</a:t>
            </a:fld>
            <a:endParaRPr lang="en-US" sz="700" dirty="0">
              <a:latin typeface="+mn-lt"/>
            </a:endParaRPr>
          </a:p>
        </p:txBody>
      </p:sp>
      <p:sp>
        <p:nvSpPr>
          <p:cNvPr id="30" name="text" descr="{&quot;templafy&quot;:{&quot;type&quot;:&quot;text&quot;,&quot;binding&quot;:&quot;Translations.Draft&quot;,&quot;visibility&quot;:{&quot;action&quot;:&quot;hide&quot;,&quot;compareValue&quot;:&quot;No&quot;,&quot;binding&quot;:&quot;Form.Draft.DraftChoice&quot;,&quot;operator&quot;:&quot;equals&quot;}}}" title="Translations.Draft">
            <a:extLst>
              <a:ext uri="{FF2B5EF4-FFF2-40B4-BE49-F238E27FC236}">
                <a16:creationId xmlns:a16="http://schemas.microsoft.com/office/drawing/2014/main" id="{56035737-F24D-45B4-ADCE-004D25938F0C}"/>
              </a:ext>
            </a:extLst>
          </p:cNvPr>
          <p:cNvSpPr txBox="1"/>
          <p:nvPr>
            <p:custDataLst>
              <p:tags r:id="rId6"/>
            </p:custDataLst>
          </p:nvPr>
        </p:nvSpPr>
        <p:spPr>
          <a:xfrm>
            <a:off x="559723" y="254000"/>
            <a:ext cx="237893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endParaRPr kumimoji="0" lang="en-US" sz="2400" b="1" i="0" u="none" baseline="0" dirty="0">
              <a:solidFill>
                <a:srgbClr val="E60000"/>
              </a:solidFill>
              <a:latin typeface="+mn-lt"/>
            </a:endParaRPr>
          </a:p>
        </p:txBody>
      </p:sp>
      <p:grpSp>
        <p:nvGrpSpPr>
          <p:cNvPr id="31" name="PXP_GRIDLINES" hidden="1">
            <a:extLst>
              <a:ext uri="{FF2B5EF4-FFF2-40B4-BE49-F238E27FC236}">
                <a16:creationId xmlns:a16="http://schemas.microsoft.com/office/drawing/2014/main" id="{FDBEBB79-78ED-43EF-BA5F-186F2B69E275}"/>
              </a:ext>
            </a:extLst>
          </p:cNvPr>
          <p:cNvGrpSpPr/>
          <p:nvPr/>
        </p:nvGrpSpPr>
        <p:grpSpPr>
          <a:xfrm>
            <a:off x="-1" y="0"/>
            <a:ext cx="13371660" cy="7543800"/>
            <a:chOff x="-20924" y="0"/>
            <a:chExt cx="10058400" cy="7543800"/>
          </a:xfrm>
        </p:grpSpPr>
        <p:cxnSp>
          <p:nvCxnSpPr>
            <p:cNvPr id="32" name="Straight Connector 31">
              <a:extLst>
                <a:ext uri="{FF2B5EF4-FFF2-40B4-BE49-F238E27FC236}">
                  <a16:creationId xmlns:a16="http://schemas.microsoft.com/office/drawing/2014/main" id="{CAB02D2E-44FA-4B59-ADA8-F6E3B2E8D2F9}"/>
                </a:ext>
              </a:extLst>
            </p:cNvPr>
            <p:cNvCxnSpPr/>
            <p:nvPr/>
          </p:nvCxnSpPr>
          <p:spPr>
            <a:xfrm>
              <a:off x="390690"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0FB8C184-DADA-47C1-B83F-B737D7A99A4B}"/>
                </a:ext>
              </a:extLst>
            </p:cNvPr>
            <p:cNvCxnSpPr/>
            <p:nvPr/>
          </p:nvCxnSpPr>
          <p:spPr>
            <a:xfrm>
              <a:off x="5018635"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F042928B-1A06-4129-AE17-4C3E07CCDC83}"/>
                </a:ext>
              </a:extLst>
            </p:cNvPr>
            <p:cNvCxnSpPr/>
            <p:nvPr/>
          </p:nvCxnSpPr>
          <p:spPr>
            <a:xfrm>
              <a:off x="9614084"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F117B8EF-0079-4243-9703-8DCEC2AD29A0}"/>
                </a:ext>
              </a:extLst>
            </p:cNvPr>
            <p:cNvCxnSpPr/>
            <p:nvPr/>
          </p:nvCxnSpPr>
          <p:spPr>
            <a:xfrm>
              <a:off x="-20924" y="18504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A0CA0747-BD4F-4E0E-A995-73496F9ADFA7}"/>
                </a:ext>
              </a:extLst>
            </p:cNvPr>
            <p:cNvCxnSpPr/>
            <p:nvPr/>
          </p:nvCxnSpPr>
          <p:spPr>
            <a:xfrm>
              <a:off x="-20924" y="66528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E8CDAAB6-D470-4790-BFEE-D9EE0106500D}"/>
                </a:ext>
              </a:extLst>
            </p:cNvPr>
            <p:cNvCxnSpPr/>
            <p:nvPr/>
          </p:nvCxnSpPr>
          <p:spPr>
            <a:xfrm>
              <a:off x="-20924" y="4090986"/>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39" name="LAYOUT BODY" hidden="1">
            <a:extLst>
              <a:ext uri="{FF2B5EF4-FFF2-40B4-BE49-F238E27FC236}">
                <a16:creationId xmlns:a16="http://schemas.microsoft.com/office/drawing/2014/main" id="{5E7B87B4-61AE-4486-8294-1D6733FFFE96}"/>
              </a:ext>
            </a:extLst>
          </p:cNvPr>
          <p:cNvSpPr/>
          <p:nvPr/>
        </p:nvSpPr>
        <p:spPr>
          <a:xfrm>
            <a:off x="561600" y="4897437"/>
            <a:ext cx="12247200" cy="1176338"/>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algn="l" rtl="0" eaLnBrk="0" fontAlgn="base" hangingPunct="0">
              <a:spcBef>
                <a:spcPct val="50000"/>
              </a:spcBef>
              <a:spcAft>
                <a:spcPct val="0"/>
              </a:spcAft>
              <a:defRPr lang="en-GB" kern="1200">
                <a:solidFill>
                  <a:schemeClr val="lt1"/>
                </a:solidFill>
                <a:latin typeface="+mn-lt"/>
                <a:ea typeface="+mn-ea"/>
                <a:cs typeface="+mn-cs"/>
              </a:defRPr>
            </a:lvl1pPr>
            <a:lvl2pPr marL="457200" algn="l" rtl="0" eaLnBrk="0" fontAlgn="base" hangingPunct="0">
              <a:spcBef>
                <a:spcPct val="50000"/>
              </a:spcBef>
              <a:spcAft>
                <a:spcPct val="0"/>
              </a:spcAft>
              <a:defRPr kern="1200">
                <a:solidFill>
                  <a:schemeClr val="lt1"/>
                </a:solidFill>
                <a:latin typeface="+mn-lt"/>
                <a:ea typeface="+mn-ea"/>
                <a:cs typeface="+mn-cs"/>
              </a:defRPr>
            </a:lvl2pPr>
            <a:lvl3pPr marL="914400" algn="l" rtl="0" eaLnBrk="0" fontAlgn="base" hangingPunct="0">
              <a:spcBef>
                <a:spcPct val="50000"/>
              </a:spcBef>
              <a:spcAft>
                <a:spcPct val="0"/>
              </a:spcAft>
              <a:defRPr kern="1200">
                <a:solidFill>
                  <a:schemeClr val="lt1"/>
                </a:solidFill>
                <a:latin typeface="+mn-lt"/>
                <a:ea typeface="+mn-ea"/>
                <a:cs typeface="+mn-cs"/>
              </a:defRPr>
            </a:lvl3pPr>
            <a:lvl4pPr marL="1371600" algn="l" rtl="0" eaLnBrk="0" fontAlgn="base" hangingPunct="0">
              <a:spcBef>
                <a:spcPct val="50000"/>
              </a:spcBef>
              <a:spcAft>
                <a:spcPct val="0"/>
              </a:spcAft>
              <a:defRPr kern="1200">
                <a:solidFill>
                  <a:schemeClr val="lt1"/>
                </a:solidFill>
                <a:latin typeface="+mn-lt"/>
                <a:ea typeface="+mn-ea"/>
                <a:cs typeface="+mn-cs"/>
              </a:defRPr>
            </a:lvl4pPr>
            <a:lvl5pPr marL="1828800" algn="l" rtl="0" eaLnBrk="0" fontAlgn="base" hangingPunct="0">
              <a:spcBef>
                <a:spcPct val="5000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en-US" sz="1100" dirty="0">
              <a:solidFill>
                <a:schemeClr val="tx1"/>
              </a:solidFill>
            </a:endParaRPr>
          </a:p>
        </p:txBody>
      </p:sp>
      <p:pic>
        <p:nvPicPr>
          <p:cNvPr id="22" name="image" descr="{&quot;templafy&quot;:{&quot;type&quot;:&quot;image&quot;,&quot;binding&quot;:&quot;Form.PPLogo.Pp_logo&quot;,&quot;inheritDimensions&quot;:&quot;inheritNone&quot;,&quot;height&quot;:&quot;0.72 cm&quot;,&quot;visibility&quot;:{&quot;action&quot;:&quot;hide&quot;,&quot;compareValue&quot;:&quot;All pages&quot;,&quot;binding&quot;:&quot;Form.PPLogo.Pp_LogoSelection&quot;,&quot;operator&quot;:&quot;notEquals&quot;}}}" title="Form.PPLogo.Pp_logo">
            <a:extLst>
              <a:ext uri="{FF2B5EF4-FFF2-40B4-BE49-F238E27FC236}">
                <a16:creationId xmlns:a16="http://schemas.microsoft.com/office/drawing/2014/main" id="{263FDBA5-688C-4687-A898-75D9908AD731}"/>
              </a:ext>
            </a:extLst>
          </p:cNvPr>
          <p:cNvPicPr>
            <a:picLocks noChangeAspect="1"/>
          </p:cNvPicPr>
          <p:nvPr userDrawn="1">
            <p:custDataLst>
              <p:tags r:id="rId7"/>
            </p:custDataLst>
          </p:nvPr>
        </p:nvPicPr>
        <p:blipFill>
          <a:blip r:embed="rId11" cstate="print">
            <a:extLst>
              <a:ext uri="{28A0092B-C50C-407E-A947-70E740481C1C}">
                <a14:useLocalDpi xmlns:a14="http://schemas.microsoft.com/office/drawing/2010/main" val="0"/>
              </a:ext>
            </a:extLst>
          </a:blip>
          <a:stretch>
            <a:fillRect/>
          </a:stretch>
        </p:blipFill>
        <p:spPr>
          <a:xfrm>
            <a:off x="557785" y="7002672"/>
            <a:ext cx="709211" cy="259200"/>
          </a:xfrm>
          <a:prstGeom prst="rect">
            <a:avLst/>
          </a:prstGeom>
        </p:spPr>
      </p:pic>
      <p:sp>
        <p:nvSpPr>
          <p:cNvPr id="23" name="TemplafyBrandVersion" hidden="1">
            <a:extLst>
              <a:ext uri="{FF2B5EF4-FFF2-40B4-BE49-F238E27FC236}">
                <a16:creationId xmlns:a16="http://schemas.microsoft.com/office/drawing/2014/main" id="{76B9E526-A3E7-42C8-B389-14F7F8B6C32C}"/>
              </a:ext>
            </a:extLst>
          </p:cNvPr>
          <p:cNvSpPr/>
          <p:nvPr userDrawn="1"/>
        </p:nvSpPr>
        <p:spPr>
          <a:xfrm>
            <a:off x="-346528" y="0"/>
            <a:ext cx="173264" cy="230909"/>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73" dirty="0">
                <a:solidFill>
                  <a:schemeClr val="tx1"/>
                </a:solidFill>
              </a:rPr>
              <a:t>v2</a:t>
            </a:r>
          </a:p>
        </p:txBody>
      </p:sp>
    </p:spTree>
    <p:extLst>
      <p:ext uri="{BB962C8B-B14F-4D97-AF65-F5344CB8AC3E}">
        <p14:creationId xmlns:p14="http://schemas.microsoft.com/office/powerpoint/2010/main" val="2448631378"/>
      </p:ext>
    </p:extLst>
  </p:cSld>
  <p:clrMapOvr>
    <a:masterClrMapping/>
  </p:clrMapOvr>
  <p:extLst>
    <p:ext uri="{DCECCB84-F9BA-43D5-87BE-67443E8EF086}">
      <p15:sldGuideLst xmlns:p15="http://schemas.microsoft.com/office/powerpoint/2012/main">
        <p15:guide id="1" pos="334" userDrawn="1">
          <p15:clr>
            <a:srgbClr val="FBAE40"/>
          </p15:clr>
        </p15:guide>
        <p15:guide id="2" pos="8086" userDrawn="1">
          <p15:clr>
            <a:srgbClr val="FBAE40"/>
          </p15:clr>
        </p15:guide>
        <p15:guide id="3" orient="horz" pos="600" userDrawn="1">
          <p15:clr>
            <a:srgbClr val="FBAE40"/>
          </p15:clr>
        </p15:guide>
        <p15:guide id="4" orient="horz" pos="1152" userDrawn="1">
          <p15:clr>
            <a:srgbClr val="FBAE40"/>
          </p15:clr>
        </p15:guide>
        <p15:guide id="5" orient="horz" pos="1416" userDrawn="1">
          <p15:clr>
            <a:srgbClr val="FBAE40"/>
          </p15:clr>
        </p15:guide>
        <p15:guide id="6" orient="horz" pos="3840" userDrawn="1">
          <p15:clr>
            <a:srgbClr val="FBAE40"/>
          </p15:clr>
        </p15:guide>
        <p15:guide id="7" orient="horz" pos="4258"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Large 2x1 Full Height">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B9C9604A-C535-45F8-B0B6-254F9FB07BE7}"/>
              </a:ext>
            </a:extLst>
          </p:cNvPr>
          <p:cNvGraphicFramePr>
            <a:graphicFrameLocks noChangeAspect="1"/>
          </p:cNvGraphicFramePr>
          <p:nvPr>
            <p:custDataLst>
              <p:tags r:id="rId1"/>
            </p:custDataLst>
            <p:extLst>
              <p:ext uri="{D42A27DB-BD31-4B8C-83A1-F6EECF244321}">
                <p14:modId xmlns:p14="http://schemas.microsoft.com/office/powerpoint/2010/main" val="11011730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2" imgW="286" imgH="286" progId="TCLayout.ActiveDocument.1">
                  <p:embed/>
                </p:oleObj>
              </mc:Choice>
              <mc:Fallback>
                <p:oleObj name="think-cell Slide" r:id="rId12" imgW="286" imgH="286" progId="TCLayout.ActiveDocument.1">
                  <p:embed/>
                  <p:pic>
                    <p:nvPicPr>
                      <p:cNvPr id="4" name="Object 3" hidden="1">
                        <a:extLst>
                          <a:ext uri="{FF2B5EF4-FFF2-40B4-BE49-F238E27FC236}">
                            <a16:creationId xmlns:a16="http://schemas.microsoft.com/office/drawing/2014/main" id="{B9C9604A-C535-45F8-B0B6-254F9FB07BE7}"/>
                          </a:ext>
                        </a:extLst>
                      </p:cNvPr>
                      <p:cNvPicPr/>
                      <p:nvPr/>
                    </p:nvPicPr>
                    <p:blipFill>
                      <a:blip r:embed="rId13"/>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CEFCF716-B887-47DD-88FD-27DA642B376C}"/>
              </a:ext>
            </a:extLst>
          </p:cNvPr>
          <p:cNvSpPr/>
          <p:nvPr>
            <p:custDataLst>
              <p:tags r:id="rId2"/>
            </p:custDataLst>
          </p:nvPr>
        </p:nvSpPr>
        <p:spPr>
          <a:xfrm>
            <a:off x="0" y="0"/>
            <a:ext cx="158750" cy="158750"/>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800" b="0" i="0" baseline="0" dirty="0" err="1">
              <a:solidFill>
                <a:schemeClr val="tx1"/>
              </a:solidFill>
              <a:latin typeface="Frutiger 45 Light" panose="020B0603020202020204" pitchFamily="34" charset="0"/>
              <a:cs typeface="+mj-cs"/>
              <a:sym typeface="Frutiger 45 Light" panose="020B0603020202020204" pitchFamily="34" charset="0"/>
            </a:endParaRPr>
          </a:p>
        </p:txBody>
      </p:sp>
      <p:sp>
        <p:nvSpPr>
          <p:cNvPr id="3" name="text" descr="{&quot;templafy&quot;:{&quot;id&quot;:&quot;3e61acc1-d182-455f-98ef-4e64cdea7ff9&quot;}}" title="Translations.PageHeading">
            <a:extLst>
              <a:ext uri="{FF2B5EF4-FFF2-40B4-BE49-F238E27FC236}">
                <a16:creationId xmlns:a16="http://schemas.microsoft.com/office/drawing/2014/main" id="{1A2E2006-114B-4532-BE85-87BE7B5884F8}"/>
              </a:ext>
            </a:extLst>
          </p:cNvPr>
          <p:cNvSpPr>
            <a:spLocks noGrp="1"/>
          </p:cNvSpPr>
          <p:nvPr>
            <p:ph type="title" hasCustomPrompt="1"/>
          </p:nvPr>
        </p:nvSpPr>
        <p:spPr>
          <a:xfrm>
            <a:off x="560565" y="0"/>
            <a:ext cx="12247385" cy="944563"/>
          </a:xfrm>
          <a:prstGeom prst="rect">
            <a:avLst/>
          </a:prstGeom>
        </p:spPr>
        <p:txBody>
          <a:bodyPr>
            <a:noAutofit/>
          </a:bodyPr>
          <a:lstStyle>
            <a:lvl1pPr>
              <a:defRPr baseline="0">
                <a:ea typeface="+mn-ea"/>
              </a:defRPr>
            </a:lvl1pPr>
          </a:lstStyle>
          <a:p>
            <a:r>
              <a:rPr lang="en-US"/>
              <a:t>&lt;&lt;Page heading&gt;&gt;</a:t>
            </a:r>
          </a:p>
        </p:txBody>
      </p:sp>
      <p:sp>
        <p:nvSpPr>
          <p:cNvPr id="33" name="text" descr="{&quot;templafy&quot;:{&quot;id&quot;:&quot;c193e432-2895-48f2-a665-f8845f8a3f60&quot;}}" title="Translations.LayoutHeading"/>
          <p:cNvSpPr>
            <a:spLocks noGrp="1"/>
          </p:cNvSpPr>
          <p:nvPr>
            <p:ph type="body" idx="16" hasCustomPrompt="1"/>
            <p:custDataLst>
              <p:tags r:id="rId3"/>
            </p:custDataLst>
          </p:nvPr>
        </p:nvSpPr>
        <p:spPr>
          <a:xfrm>
            <a:off x="560567" y="1858963"/>
            <a:ext cx="5940000" cy="357335"/>
          </a:xfrm>
          <a:prstGeom prst="rect">
            <a:avLst/>
          </a:prstGeom>
          <a:noFill/>
        </p:spPr>
        <p:txBody>
          <a:bodyPr lIns="0" tIns="0" rIns="0" bIns="36564" anchor="t" anchorCtr="0">
            <a:noAutofit/>
          </a:bodyPr>
          <a:lstStyle>
            <a:lvl1pPr marL="0" indent="0">
              <a:spcBef>
                <a:spcPts val="0"/>
              </a:spcBef>
              <a:buFontTx/>
              <a:buNone/>
              <a:defRPr sz="1600" b="1"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Layout heading</a:t>
            </a:r>
          </a:p>
        </p:txBody>
      </p:sp>
      <p:sp>
        <p:nvSpPr>
          <p:cNvPr id="38" name="LAYOUT BODY">
            <a:extLst>
              <a:ext uri="{FF2B5EF4-FFF2-40B4-BE49-F238E27FC236}">
                <a16:creationId xmlns:a16="http://schemas.microsoft.com/office/drawing/2014/main" id="{617AE38C-DDAE-45BB-9F33-734D746825FE}"/>
              </a:ext>
            </a:extLst>
          </p:cNvPr>
          <p:cNvSpPr>
            <a:spLocks noGrp="1"/>
          </p:cNvSpPr>
          <p:nvPr>
            <p:ph sz="quarter" idx="38" hasCustomPrompt="1"/>
          </p:nvPr>
        </p:nvSpPr>
        <p:spPr>
          <a:xfrm>
            <a:off x="560567" y="2216151"/>
            <a:ext cx="5940000" cy="3856038"/>
          </a:xfrm>
          <a:prstGeom prst="rect">
            <a:avLst/>
          </a:prstGeom>
          <a:noFill/>
        </p:spPr>
        <p:txBody>
          <a:bodyPr vert="horz" lIns="0" tIns="0" rIns="0" bIns="0" rtlCol="0">
            <a:noAutofit/>
          </a:bodyPr>
          <a:lstStyle>
            <a:lvl1pPr marL="182880">
              <a:buSzPct val="75000"/>
              <a:buFont typeface="Wingdings 2" panose="05020102010507070707" pitchFamily="18" charset="2"/>
              <a:buChar char=""/>
              <a:defRPr lang="en-US" kern="1200" dirty="0" smtClean="0">
                <a:latin typeface="+mn-lt"/>
              </a:defRPr>
            </a:lvl1pPr>
            <a:lvl2pPr>
              <a:defRPr lang="en-US" dirty="0" smtClean="0">
                <a:latin typeface="+mn-lt"/>
              </a:defRPr>
            </a:lvl2pPr>
            <a:lvl3pPr>
              <a:defRPr lang="en-US" dirty="0">
                <a:latin typeface="+mn-lt"/>
              </a:defRPr>
            </a:lvl3pPr>
          </a:lstStyle>
          <a:p>
            <a:pPr marL="0" lvl="0">
              <a:buSzPct val="75000"/>
              <a:buFont typeface="Wingdings 2" panose="05020102010507070707" pitchFamily="18" charset="2"/>
              <a:buChar char=""/>
            </a:pPr>
            <a:r>
              <a:rPr lang="en-US" dirty="0"/>
              <a:t>Click to add text</a:t>
            </a:r>
            <a:endParaRPr lang="en-US"/>
          </a:p>
          <a:p>
            <a:pPr marL="374904" lvl="1"/>
            <a:r>
              <a:rPr lang="en-US" dirty="0"/>
              <a:t>Second level</a:t>
            </a:r>
            <a:endParaRPr lang="en-US"/>
          </a:p>
          <a:p>
            <a:pPr marL="594360" lvl="2"/>
            <a:r>
              <a:rPr lang="en-US" dirty="0"/>
              <a:t>Third level</a:t>
            </a:r>
            <a:endParaRPr lang="en-US"/>
          </a:p>
        </p:txBody>
      </p:sp>
      <p:sp>
        <p:nvSpPr>
          <p:cNvPr id="34" name="text" descr="{&quot;templafy&quot;:{&quot;id&quot;:&quot;8b25837f-ad5d-4e82-a7c2-b813e9b1db3b&quot;}}" title="Translations.Source">
            <a:extLst>
              <a:ext uri="{FF2B5EF4-FFF2-40B4-BE49-F238E27FC236}">
                <a16:creationId xmlns:a16="http://schemas.microsoft.com/office/drawing/2014/main" id="{4605E01B-9B53-459E-960E-B71AAA8D7516}"/>
              </a:ext>
            </a:extLst>
          </p:cNvPr>
          <p:cNvSpPr>
            <a:spLocks noGrp="1"/>
          </p:cNvSpPr>
          <p:nvPr>
            <p:ph type="body" idx="15" hasCustomPrompt="1"/>
            <p:custDataLst>
              <p:tags r:id="rId4"/>
            </p:custDataLst>
          </p:nvPr>
        </p:nvSpPr>
        <p:spPr>
          <a:xfrm>
            <a:off x="560567" y="6084000"/>
            <a:ext cx="5940000" cy="183600"/>
          </a:xfrm>
          <a:noFill/>
        </p:spPr>
        <p:txBody>
          <a:bodyPr lIns="0" tIns="0" rIns="0" bIns="0" anchor="t" anchorCtr="0">
            <a:noAutofit/>
          </a:bodyPr>
          <a:lstStyle>
            <a:lvl1pPr marL="539496" indent="-539496" defTabSz="914400">
              <a:buNone/>
              <a:tabLst>
                <a:tab pos="539496" algn="l"/>
              </a:tabLst>
              <a:defRPr sz="1000" b="0"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Source</a:t>
            </a:r>
          </a:p>
        </p:txBody>
      </p:sp>
      <p:sp>
        <p:nvSpPr>
          <p:cNvPr id="35" name="text" descr="{&quot;templafy&quot;:{&quot;id&quot;:&quot;279b921f-6240-4d9f-9654-559775be7e7d&quot;}}" title="Translations.LayoutHeading"/>
          <p:cNvSpPr>
            <a:spLocks noGrp="1"/>
          </p:cNvSpPr>
          <p:nvPr>
            <p:ph type="body" idx="36" hasCustomPrompt="1"/>
            <p:custDataLst>
              <p:tags r:id="rId5"/>
            </p:custDataLst>
          </p:nvPr>
        </p:nvSpPr>
        <p:spPr>
          <a:xfrm>
            <a:off x="6867950" y="1858963"/>
            <a:ext cx="5940000" cy="357187"/>
          </a:xfrm>
          <a:prstGeom prst="rect">
            <a:avLst/>
          </a:prstGeom>
          <a:noFill/>
        </p:spPr>
        <p:txBody>
          <a:bodyPr lIns="0" tIns="0" rIns="0" bIns="36564" anchor="t" anchorCtr="0">
            <a:noAutofit/>
          </a:bodyPr>
          <a:lstStyle>
            <a:lvl1pPr marL="0" indent="0">
              <a:spcBef>
                <a:spcPts val="0"/>
              </a:spcBef>
              <a:buFontTx/>
              <a:buNone/>
              <a:defRPr sz="1600" b="1"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Layout heading</a:t>
            </a:r>
          </a:p>
        </p:txBody>
      </p:sp>
      <p:sp>
        <p:nvSpPr>
          <p:cNvPr id="39" name="LAYOUT BODY">
            <a:extLst>
              <a:ext uri="{FF2B5EF4-FFF2-40B4-BE49-F238E27FC236}">
                <a16:creationId xmlns:a16="http://schemas.microsoft.com/office/drawing/2014/main" id="{8936E7E4-6C39-44A8-B2C0-2E1F3EB6742D}"/>
              </a:ext>
            </a:extLst>
          </p:cNvPr>
          <p:cNvSpPr>
            <a:spLocks noGrp="1"/>
          </p:cNvSpPr>
          <p:nvPr>
            <p:ph sz="quarter" idx="37" hasCustomPrompt="1"/>
          </p:nvPr>
        </p:nvSpPr>
        <p:spPr>
          <a:xfrm>
            <a:off x="6867950" y="2216150"/>
            <a:ext cx="5940000" cy="3857050"/>
          </a:xfrm>
          <a:prstGeom prst="rect">
            <a:avLst/>
          </a:prstGeom>
          <a:noFill/>
        </p:spPr>
        <p:txBody>
          <a:bodyPr vert="horz" lIns="0" tIns="0" rIns="0" bIns="0" rtlCol="0">
            <a:noAutofit/>
          </a:bodyPr>
          <a:lstStyle>
            <a:lvl1pPr marL="182880">
              <a:buSzPct val="75000"/>
              <a:buFont typeface="Wingdings 2" panose="05020102010507070707" pitchFamily="18" charset="2"/>
              <a:buChar char=""/>
              <a:defRPr lang="en-US" kern="1200" dirty="0" smtClean="0">
                <a:latin typeface="+mn-lt"/>
              </a:defRPr>
            </a:lvl1pPr>
            <a:lvl2pPr>
              <a:defRPr lang="en-US" dirty="0" smtClean="0">
                <a:latin typeface="+mn-lt"/>
              </a:defRPr>
            </a:lvl2pPr>
            <a:lvl3pPr>
              <a:defRPr lang="en-US" dirty="0">
                <a:latin typeface="+mn-lt"/>
              </a:defRPr>
            </a:lvl3pPr>
          </a:lstStyle>
          <a:p>
            <a:pPr marL="0" lvl="0">
              <a:buSzPct val="75000"/>
              <a:buFont typeface="Wingdings 2" panose="05020102010507070707" pitchFamily="18" charset="2"/>
              <a:buChar char=""/>
            </a:pPr>
            <a:r>
              <a:rPr lang="en-US" dirty="0"/>
              <a:t>Click to add text</a:t>
            </a:r>
            <a:endParaRPr lang="en-US"/>
          </a:p>
          <a:p>
            <a:pPr marL="374904" lvl="1"/>
            <a:r>
              <a:rPr lang="en-US" dirty="0"/>
              <a:t>Second level</a:t>
            </a:r>
            <a:endParaRPr lang="en-US"/>
          </a:p>
          <a:p>
            <a:pPr marL="594360" lvl="2"/>
            <a:r>
              <a:rPr lang="en-US" dirty="0"/>
              <a:t>Third level</a:t>
            </a:r>
            <a:endParaRPr lang="en-US"/>
          </a:p>
        </p:txBody>
      </p:sp>
      <p:sp>
        <p:nvSpPr>
          <p:cNvPr id="32" name="text" descr="{&quot;templafy&quot;:{&quot;id&quot;:&quot;1cec3632-8e44-458c-85de-40a692794606&quot;}}" title="Translations.Source">
            <a:extLst>
              <a:ext uri="{FF2B5EF4-FFF2-40B4-BE49-F238E27FC236}">
                <a16:creationId xmlns:a16="http://schemas.microsoft.com/office/drawing/2014/main" id="{C406F5C2-A397-489D-A5FF-72C4C4697CC6}"/>
              </a:ext>
            </a:extLst>
          </p:cNvPr>
          <p:cNvSpPr>
            <a:spLocks noGrp="1"/>
          </p:cNvSpPr>
          <p:nvPr>
            <p:ph type="body" idx="18" hasCustomPrompt="1"/>
            <p:custDataLst>
              <p:tags r:id="rId6"/>
            </p:custDataLst>
          </p:nvPr>
        </p:nvSpPr>
        <p:spPr>
          <a:xfrm>
            <a:off x="6867950" y="6084000"/>
            <a:ext cx="5940000" cy="183600"/>
          </a:xfrm>
          <a:noFill/>
        </p:spPr>
        <p:txBody>
          <a:bodyPr lIns="0" tIns="0" rIns="0" bIns="0" anchor="t" anchorCtr="0">
            <a:noAutofit/>
          </a:bodyPr>
          <a:lstStyle>
            <a:lvl1pPr marL="539496" indent="-539496" defTabSz="914400">
              <a:buNone/>
              <a:tabLst>
                <a:tab pos="539496" algn="l"/>
              </a:tabLst>
              <a:defRPr sz="1000" b="0"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Source</a:t>
            </a:r>
          </a:p>
        </p:txBody>
      </p:sp>
      <p:sp>
        <p:nvSpPr>
          <p:cNvPr id="20" name="LAYOUT BODY" hidden="1"/>
          <p:cNvSpPr/>
          <p:nvPr/>
        </p:nvSpPr>
        <p:spPr>
          <a:xfrm>
            <a:off x="561600" y="4897437"/>
            <a:ext cx="5938967" cy="1176338"/>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algn="l" rtl="0" eaLnBrk="0" fontAlgn="base" hangingPunct="0">
              <a:spcBef>
                <a:spcPct val="50000"/>
              </a:spcBef>
              <a:spcAft>
                <a:spcPct val="0"/>
              </a:spcAft>
              <a:defRPr lang="en-GB" kern="1200">
                <a:solidFill>
                  <a:schemeClr val="lt1"/>
                </a:solidFill>
                <a:latin typeface="+mn-lt"/>
                <a:ea typeface="+mn-ea"/>
                <a:cs typeface="+mn-cs"/>
              </a:defRPr>
            </a:lvl1pPr>
            <a:lvl2pPr marL="457200" algn="l" rtl="0" eaLnBrk="0" fontAlgn="base" hangingPunct="0">
              <a:spcBef>
                <a:spcPct val="50000"/>
              </a:spcBef>
              <a:spcAft>
                <a:spcPct val="0"/>
              </a:spcAft>
              <a:defRPr kern="1200">
                <a:solidFill>
                  <a:schemeClr val="lt1"/>
                </a:solidFill>
                <a:latin typeface="+mn-lt"/>
                <a:ea typeface="+mn-ea"/>
                <a:cs typeface="+mn-cs"/>
              </a:defRPr>
            </a:lvl2pPr>
            <a:lvl3pPr marL="914400" algn="l" rtl="0" eaLnBrk="0" fontAlgn="base" hangingPunct="0">
              <a:spcBef>
                <a:spcPct val="50000"/>
              </a:spcBef>
              <a:spcAft>
                <a:spcPct val="0"/>
              </a:spcAft>
              <a:defRPr kern="1200">
                <a:solidFill>
                  <a:schemeClr val="lt1"/>
                </a:solidFill>
                <a:latin typeface="+mn-lt"/>
                <a:ea typeface="+mn-ea"/>
                <a:cs typeface="+mn-cs"/>
              </a:defRPr>
            </a:lvl3pPr>
            <a:lvl4pPr marL="1371600" algn="l" rtl="0" eaLnBrk="0" fontAlgn="base" hangingPunct="0">
              <a:spcBef>
                <a:spcPct val="50000"/>
              </a:spcBef>
              <a:spcAft>
                <a:spcPct val="0"/>
              </a:spcAft>
              <a:defRPr kern="1200">
                <a:solidFill>
                  <a:schemeClr val="lt1"/>
                </a:solidFill>
                <a:latin typeface="+mn-lt"/>
                <a:ea typeface="+mn-ea"/>
                <a:cs typeface="+mn-cs"/>
              </a:defRPr>
            </a:lvl4pPr>
            <a:lvl5pPr marL="1828800" algn="l" rtl="0" eaLnBrk="0" fontAlgn="base" hangingPunct="0">
              <a:spcBef>
                <a:spcPct val="5000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en-US" sz="1100" dirty="0">
              <a:solidFill>
                <a:schemeClr val="tx1"/>
              </a:solidFill>
            </a:endParaRPr>
          </a:p>
        </p:txBody>
      </p:sp>
      <p:graphicFrame>
        <p:nvGraphicFramePr>
          <p:cNvPr id="22" name="Object 21" hidden="1">
            <a:extLst>
              <a:ext uri="{FF2B5EF4-FFF2-40B4-BE49-F238E27FC236}">
                <a16:creationId xmlns:a16="http://schemas.microsoft.com/office/drawing/2014/main" id="{EC05C0C2-8400-4BAC-87EB-9B2C49F33E52}"/>
              </a:ext>
            </a:extLst>
          </p:cNvPr>
          <p:cNvGraphicFramePr>
            <a:graphicFrameLocks noChangeAspect="1"/>
          </p:cNvGraphicFramePr>
          <p:nvPr>
            <p:custDataLst>
              <p:tags r:id="rId7"/>
            </p:custDataLst>
            <p:extLst>
              <p:ext uri="{D42A27DB-BD31-4B8C-83A1-F6EECF244321}">
                <p14:modId xmlns:p14="http://schemas.microsoft.com/office/powerpoint/2010/main" val="367369202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2" imgW="286" imgH="286" progId="TCLayout.ActiveDocument.1">
                  <p:embed/>
                </p:oleObj>
              </mc:Choice>
              <mc:Fallback>
                <p:oleObj name="think-cell Slide" r:id="rId12" imgW="286" imgH="286" progId="TCLayout.ActiveDocument.1">
                  <p:embed/>
                  <p:pic>
                    <p:nvPicPr>
                      <p:cNvPr id="22" name="Object 21" hidden="1">
                        <a:extLst>
                          <a:ext uri="{FF2B5EF4-FFF2-40B4-BE49-F238E27FC236}">
                            <a16:creationId xmlns:a16="http://schemas.microsoft.com/office/drawing/2014/main" id="{EC05C0C2-8400-4BAC-87EB-9B2C49F33E52}"/>
                          </a:ext>
                        </a:extLst>
                      </p:cNvPr>
                      <p:cNvPicPr/>
                      <p:nvPr/>
                    </p:nvPicPr>
                    <p:blipFill>
                      <a:blip r:embed="rId13"/>
                      <a:stretch>
                        <a:fillRect/>
                      </a:stretch>
                    </p:blipFill>
                    <p:spPr>
                      <a:xfrm>
                        <a:off x="1588" y="1588"/>
                        <a:ext cx="1588" cy="1588"/>
                      </a:xfrm>
                      <a:prstGeom prst="rect">
                        <a:avLst/>
                      </a:prstGeom>
                    </p:spPr>
                  </p:pic>
                </p:oleObj>
              </mc:Fallback>
            </mc:AlternateContent>
          </a:graphicData>
        </a:graphic>
      </p:graphicFrame>
      <p:sp>
        <p:nvSpPr>
          <p:cNvPr id="23" name="Rectangle 22" hidden="1">
            <a:extLst>
              <a:ext uri="{FF2B5EF4-FFF2-40B4-BE49-F238E27FC236}">
                <a16:creationId xmlns:a16="http://schemas.microsoft.com/office/drawing/2014/main" id="{3BA53068-7633-49EB-9F36-52606C7E3255}"/>
              </a:ext>
            </a:extLst>
          </p:cNvPr>
          <p:cNvSpPr/>
          <p:nvPr>
            <p:custDataLst>
              <p:tags r:id="rId8"/>
            </p:custDataLst>
          </p:nvPr>
        </p:nvSpPr>
        <p:spPr>
          <a:xfrm>
            <a:off x="0" y="0"/>
            <a:ext cx="158750" cy="158750"/>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800" b="0" i="0" baseline="0" dirty="0" err="1">
              <a:solidFill>
                <a:schemeClr val="tx1"/>
              </a:solidFill>
              <a:latin typeface="Frutiger 45 Light" panose="020B0603020202020204" pitchFamily="34" charset="0"/>
              <a:cs typeface="+mj-cs"/>
              <a:sym typeface="Frutiger 45 Light" panose="020B0603020202020204" pitchFamily="34" charset="0"/>
            </a:endParaRPr>
          </a:p>
        </p:txBody>
      </p:sp>
      <p:sp>
        <p:nvSpPr>
          <p:cNvPr id="24" name="Slide Number Textbox" descr="{&#10;&quot;SkabelonDesign&quot;: {&#10;&quot;textualValue&quot;: &quot;&lt;key1/&gt;&quot;,&#10;&quot;bindingCollection&quot;: {&#10;&quot;key1&quot;: {&quot;SkabelonDesign&quot;:{&quot;type&quot;:&quot;Text&quot;,&quot;binding&quot;:&quot;Module.SlideNumber&quot;}}&#10;}&#10;}&#10;}">
            <a:extLst>
              <a:ext uri="{FF2B5EF4-FFF2-40B4-BE49-F238E27FC236}">
                <a16:creationId xmlns:a16="http://schemas.microsoft.com/office/drawing/2014/main" id="{855ABFFF-124F-498C-B8C6-B39D7AB76643}"/>
              </a:ext>
            </a:extLst>
          </p:cNvPr>
          <p:cNvSpPr txBox="1"/>
          <p:nvPr/>
        </p:nvSpPr>
        <p:spPr>
          <a:xfrm>
            <a:off x="12271531" y="6858000"/>
            <a:ext cx="548380" cy="384048"/>
          </a:xfrm>
          <a:prstGeom prst="rect">
            <a:avLst/>
          </a:prstGeom>
          <a:noFill/>
        </p:spPr>
        <p:txBody>
          <a:bodyPr wrap="square" lIns="0" tIns="0" rIns="0" bIns="0" rtlCol="0" anchor="b" anchorCtr="0">
            <a:noAutofit/>
          </a:bodyPr>
          <a:lstStyle/>
          <a:p>
            <a:pPr algn="r"/>
            <a:fld id="{8A23ABA4-7C5F-4A82-88F7-CAC0346A6918}" type="slidenum">
              <a:rPr lang="en-US" sz="700" smtClean="0">
                <a:latin typeface="+mn-lt"/>
              </a:rPr>
              <a:pPr algn="r"/>
              <a:t>‹#›</a:t>
            </a:fld>
            <a:endParaRPr lang="en-US" sz="700" dirty="0">
              <a:latin typeface="+mn-lt"/>
            </a:endParaRPr>
          </a:p>
        </p:txBody>
      </p:sp>
      <p:sp>
        <p:nvSpPr>
          <p:cNvPr id="37" name="text" descr="{&quot;templafy&quot;:{&quot;type&quot;:&quot;text&quot;,&quot;binding&quot;:&quot;Translations.Draft&quot;,&quot;visibility&quot;:{&quot;action&quot;:&quot;hide&quot;,&quot;compareValue&quot;:&quot;No&quot;,&quot;binding&quot;:&quot;Form.Draft.DraftChoice&quot;,&quot;operator&quot;:&quot;equals&quot;}}}" title="Translations.Draft">
            <a:extLst>
              <a:ext uri="{FF2B5EF4-FFF2-40B4-BE49-F238E27FC236}">
                <a16:creationId xmlns:a16="http://schemas.microsoft.com/office/drawing/2014/main" id="{B0D26131-803C-431B-8E13-F8D88952CD01}"/>
              </a:ext>
            </a:extLst>
          </p:cNvPr>
          <p:cNvSpPr txBox="1"/>
          <p:nvPr>
            <p:custDataLst>
              <p:tags r:id="rId9"/>
            </p:custDataLst>
          </p:nvPr>
        </p:nvSpPr>
        <p:spPr>
          <a:xfrm>
            <a:off x="559723" y="254000"/>
            <a:ext cx="237893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endParaRPr kumimoji="0" lang="en-US" sz="2400" b="1" i="0" u="none" baseline="0" dirty="0">
              <a:solidFill>
                <a:srgbClr val="E60000"/>
              </a:solidFill>
              <a:latin typeface="+mn-lt"/>
            </a:endParaRPr>
          </a:p>
        </p:txBody>
      </p:sp>
      <p:grpSp>
        <p:nvGrpSpPr>
          <p:cNvPr id="40" name="PXP_GRIDLINES" hidden="1">
            <a:extLst>
              <a:ext uri="{FF2B5EF4-FFF2-40B4-BE49-F238E27FC236}">
                <a16:creationId xmlns:a16="http://schemas.microsoft.com/office/drawing/2014/main" id="{22DBC499-0A73-481B-AF5C-8A1518EA2AD1}"/>
              </a:ext>
            </a:extLst>
          </p:cNvPr>
          <p:cNvGrpSpPr/>
          <p:nvPr/>
        </p:nvGrpSpPr>
        <p:grpSpPr>
          <a:xfrm>
            <a:off x="-1" y="0"/>
            <a:ext cx="13371660" cy="7543800"/>
            <a:chOff x="-20924" y="0"/>
            <a:chExt cx="10058400" cy="7543800"/>
          </a:xfrm>
        </p:grpSpPr>
        <p:cxnSp>
          <p:nvCxnSpPr>
            <p:cNvPr id="41" name="Straight Connector 40">
              <a:extLst>
                <a:ext uri="{FF2B5EF4-FFF2-40B4-BE49-F238E27FC236}">
                  <a16:creationId xmlns:a16="http://schemas.microsoft.com/office/drawing/2014/main" id="{AF6C0B69-6C27-497B-B9CB-686C9A593A74}"/>
                </a:ext>
              </a:extLst>
            </p:cNvPr>
            <p:cNvCxnSpPr/>
            <p:nvPr/>
          </p:nvCxnSpPr>
          <p:spPr>
            <a:xfrm>
              <a:off x="390690"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5B638A7D-F882-480B-8B1F-D5348844E037}"/>
                </a:ext>
              </a:extLst>
            </p:cNvPr>
            <p:cNvCxnSpPr/>
            <p:nvPr/>
          </p:nvCxnSpPr>
          <p:spPr>
            <a:xfrm>
              <a:off x="5018635"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F609A144-3C0A-4C1C-B521-1DE5EFA07213}"/>
                </a:ext>
              </a:extLst>
            </p:cNvPr>
            <p:cNvCxnSpPr/>
            <p:nvPr/>
          </p:nvCxnSpPr>
          <p:spPr>
            <a:xfrm>
              <a:off x="9614084"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F7DCB925-DD57-45D1-9B6D-D943F8E77B8C}"/>
                </a:ext>
              </a:extLst>
            </p:cNvPr>
            <p:cNvCxnSpPr/>
            <p:nvPr/>
          </p:nvCxnSpPr>
          <p:spPr>
            <a:xfrm>
              <a:off x="-20924" y="18504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24F8C197-A1F3-46B9-9E48-6CE1D281FFFE}"/>
                </a:ext>
              </a:extLst>
            </p:cNvPr>
            <p:cNvCxnSpPr/>
            <p:nvPr/>
          </p:nvCxnSpPr>
          <p:spPr>
            <a:xfrm>
              <a:off x="-20924" y="66528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057AE1A1-1850-4D3D-B3DE-1A5E0B1F4F2E}"/>
                </a:ext>
              </a:extLst>
            </p:cNvPr>
            <p:cNvCxnSpPr/>
            <p:nvPr/>
          </p:nvCxnSpPr>
          <p:spPr>
            <a:xfrm>
              <a:off x="-20924" y="4090986"/>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47" name="LAYOUT BODY" hidden="1">
            <a:extLst>
              <a:ext uri="{FF2B5EF4-FFF2-40B4-BE49-F238E27FC236}">
                <a16:creationId xmlns:a16="http://schemas.microsoft.com/office/drawing/2014/main" id="{9F27FD9B-7827-4C9B-9D24-AC20E5BFB004}"/>
              </a:ext>
            </a:extLst>
          </p:cNvPr>
          <p:cNvSpPr/>
          <p:nvPr/>
        </p:nvSpPr>
        <p:spPr>
          <a:xfrm>
            <a:off x="561600" y="4897437"/>
            <a:ext cx="5938967" cy="1176338"/>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algn="l" rtl="0" eaLnBrk="0" fontAlgn="base" hangingPunct="0">
              <a:spcBef>
                <a:spcPct val="50000"/>
              </a:spcBef>
              <a:spcAft>
                <a:spcPct val="0"/>
              </a:spcAft>
              <a:defRPr lang="en-GB" kern="1200">
                <a:solidFill>
                  <a:schemeClr val="lt1"/>
                </a:solidFill>
                <a:latin typeface="+mn-lt"/>
                <a:ea typeface="+mn-ea"/>
                <a:cs typeface="+mn-cs"/>
              </a:defRPr>
            </a:lvl1pPr>
            <a:lvl2pPr marL="457200" algn="l" rtl="0" eaLnBrk="0" fontAlgn="base" hangingPunct="0">
              <a:spcBef>
                <a:spcPct val="50000"/>
              </a:spcBef>
              <a:spcAft>
                <a:spcPct val="0"/>
              </a:spcAft>
              <a:defRPr kern="1200">
                <a:solidFill>
                  <a:schemeClr val="lt1"/>
                </a:solidFill>
                <a:latin typeface="+mn-lt"/>
                <a:ea typeface="+mn-ea"/>
                <a:cs typeface="+mn-cs"/>
              </a:defRPr>
            </a:lvl2pPr>
            <a:lvl3pPr marL="914400" algn="l" rtl="0" eaLnBrk="0" fontAlgn="base" hangingPunct="0">
              <a:spcBef>
                <a:spcPct val="50000"/>
              </a:spcBef>
              <a:spcAft>
                <a:spcPct val="0"/>
              </a:spcAft>
              <a:defRPr kern="1200">
                <a:solidFill>
                  <a:schemeClr val="lt1"/>
                </a:solidFill>
                <a:latin typeface="+mn-lt"/>
                <a:ea typeface="+mn-ea"/>
                <a:cs typeface="+mn-cs"/>
              </a:defRPr>
            </a:lvl3pPr>
            <a:lvl4pPr marL="1371600" algn="l" rtl="0" eaLnBrk="0" fontAlgn="base" hangingPunct="0">
              <a:spcBef>
                <a:spcPct val="50000"/>
              </a:spcBef>
              <a:spcAft>
                <a:spcPct val="0"/>
              </a:spcAft>
              <a:defRPr kern="1200">
                <a:solidFill>
                  <a:schemeClr val="lt1"/>
                </a:solidFill>
                <a:latin typeface="+mn-lt"/>
                <a:ea typeface="+mn-ea"/>
                <a:cs typeface="+mn-cs"/>
              </a:defRPr>
            </a:lvl4pPr>
            <a:lvl5pPr marL="1828800" algn="l" rtl="0" eaLnBrk="0" fontAlgn="base" hangingPunct="0">
              <a:spcBef>
                <a:spcPct val="5000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en-US" sz="1100" dirty="0">
              <a:solidFill>
                <a:schemeClr val="tx1"/>
              </a:solidFill>
            </a:endParaRPr>
          </a:p>
        </p:txBody>
      </p:sp>
      <p:pic>
        <p:nvPicPr>
          <p:cNvPr id="25" name="image" descr="{&quot;templafy&quot;:{&quot;type&quot;:&quot;image&quot;,&quot;binding&quot;:&quot;Form.PPLogo.Pp_logo&quot;,&quot;inheritDimensions&quot;:&quot;inheritNone&quot;,&quot;height&quot;:&quot;0.72 cm&quot;,&quot;visibility&quot;:{&quot;action&quot;:&quot;hide&quot;,&quot;compareValue&quot;:&quot;All pages&quot;,&quot;binding&quot;:&quot;Form.PPLogo.Pp_LogoSelection&quot;,&quot;operator&quot;:&quot;notEquals&quot;}}}" title="Form.PPLogo.Pp_logo">
            <a:extLst>
              <a:ext uri="{FF2B5EF4-FFF2-40B4-BE49-F238E27FC236}">
                <a16:creationId xmlns:a16="http://schemas.microsoft.com/office/drawing/2014/main" id="{80BE6A07-6235-4A19-B678-C9D381514591}"/>
              </a:ext>
            </a:extLst>
          </p:cNvPr>
          <p:cNvPicPr>
            <a:picLocks noChangeAspect="1"/>
          </p:cNvPicPr>
          <p:nvPr userDrawn="1">
            <p:custDataLst>
              <p:tags r:id="rId10"/>
            </p:custDataLst>
          </p:nvPr>
        </p:nvPicPr>
        <p:blipFill>
          <a:blip r:embed="rId14" cstate="print">
            <a:extLst>
              <a:ext uri="{28A0092B-C50C-407E-A947-70E740481C1C}">
                <a14:useLocalDpi xmlns:a14="http://schemas.microsoft.com/office/drawing/2010/main" val="0"/>
              </a:ext>
            </a:extLst>
          </a:blip>
          <a:stretch>
            <a:fillRect/>
          </a:stretch>
        </p:blipFill>
        <p:spPr>
          <a:xfrm>
            <a:off x="557785" y="7002672"/>
            <a:ext cx="709211" cy="259200"/>
          </a:xfrm>
          <a:prstGeom prst="rect">
            <a:avLst/>
          </a:prstGeom>
        </p:spPr>
      </p:pic>
      <p:sp>
        <p:nvSpPr>
          <p:cNvPr id="26" name="TemplafyBrandVersion" hidden="1">
            <a:extLst>
              <a:ext uri="{FF2B5EF4-FFF2-40B4-BE49-F238E27FC236}">
                <a16:creationId xmlns:a16="http://schemas.microsoft.com/office/drawing/2014/main" id="{4F76618E-A08C-4A77-AC2C-8AE7BB578988}"/>
              </a:ext>
            </a:extLst>
          </p:cNvPr>
          <p:cNvSpPr/>
          <p:nvPr userDrawn="1"/>
        </p:nvSpPr>
        <p:spPr>
          <a:xfrm>
            <a:off x="-346528" y="0"/>
            <a:ext cx="173264" cy="230909"/>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73" dirty="0">
                <a:solidFill>
                  <a:schemeClr val="tx1"/>
                </a:solidFill>
              </a:rPr>
              <a:t>v2</a:t>
            </a:r>
          </a:p>
        </p:txBody>
      </p:sp>
    </p:spTree>
    <p:extLst>
      <p:ext uri="{BB962C8B-B14F-4D97-AF65-F5344CB8AC3E}">
        <p14:creationId xmlns:p14="http://schemas.microsoft.com/office/powerpoint/2010/main" val="3943378186"/>
      </p:ext>
    </p:extLst>
  </p:cSld>
  <p:clrMapOvr>
    <a:masterClrMapping/>
  </p:clrMapOvr>
  <p:extLst>
    <p:ext uri="{DCECCB84-F9BA-43D5-87BE-67443E8EF086}">
      <p15:sldGuideLst xmlns:p15="http://schemas.microsoft.com/office/powerpoint/2012/main">
        <p15:guide id="1" pos="334" userDrawn="1">
          <p15:clr>
            <a:srgbClr val="FBAE40"/>
          </p15:clr>
        </p15:guide>
        <p15:guide id="2" pos="8086" userDrawn="1">
          <p15:clr>
            <a:srgbClr val="FBAE40"/>
          </p15:clr>
        </p15:guide>
        <p15:guide id="3" pos="4126" userDrawn="1">
          <p15:clr>
            <a:srgbClr val="FBAE40"/>
          </p15:clr>
        </p15:guide>
        <p15:guide id="4" pos="4318" userDrawn="1">
          <p15:clr>
            <a:srgbClr val="FBAE40"/>
          </p15:clr>
        </p15:guide>
        <p15:guide id="5" orient="horz" pos="600" userDrawn="1">
          <p15:clr>
            <a:srgbClr val="FBAE40"/>
          </p15:clr>
        </p15:guide>
        <p15:guide id="6" orient="horz" pos="1152" userDrawn="1">
          <p15:clr>
            <a:srgbClr val="FBAE40"/>
          </p15:clr>
        </p15:guide>
        <p15:guide id="7" orient="horz" pos="1416" userDrawn="1">
          <p15:clr>
            <a:srgbClr val="FBAE40"/>
          </p15:clr>
        </p15:guide>
        <p15:guide id="8" orient="horz" pos="3828" userDrawn="1">
          <p15:clr>
            <a:srgbClr val="FBAE40"/>
          </p15:clr>
        </p15:guide>
        <p15:guide id="9" orient="horz" pos="425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Large 3x1 Full Height">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030C6A6E-AD80-4AFF-B81D-DDCC6A11DDBF}"/>
              </a:ext>
            </a:extLst>
          </p:cNvPr>
          <p:cNvGraphicFramePr>
            <a:graphicFrameLocks noChangeAspect="1"/>
          </p:cNvGraphicFramePr>
          <p:nvPr>
            <p:custDataLst>
              <p:tags r:id="rId1"/>
            </p:custDataLst>
            <p:extLst>
              <p:ext uri="{D42A27DB-BD31-4B8C-83A1-F6EECF244321}">
                <p14:modId xmlns:p14="http://schemas.microsoft.com/office/powerpoint/2010/main" val="367085190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8" imgW="286" imgH="286" progId="TCLayout.ActiveDocument.1">
                  <p:embed/>
                </p:oleObj>
              </mc:Choice>
              <mc:Fallback>
                <p:oleObj name="think-cell Slide" r:id="rId18" imgW="286" imgH="286" progId="TCLayout.ActiveDocument.1">
                  <p:embed/>
                  <p:pic>
                    <p:nvPicPr>
                      <p:cNvPr id="4" name="Object 3" hidden="1">
                        <a:extLst>
                          <a:ext uri="{FF2B5EF4-FFF2-40B4-BE49-F238E27FC236}">
                            <a16:creationId xmlns:a16="http://schemas.microsoft.com/office/drawing/2014/main" id="{030C6A6E-AD80-4AFF-B81D-DDCC6A11DDBF}"/>
                          </a:ext>
                        </a:extLst>
                      </p:cNvPr>
                      <p:cNvPicPr/>
                      <p:nvPr/>
                    </p:nvPicPr>
                    <p:blipFill>
                      <a:blip r:embed="rId19"/>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986FE028-F6FF-4FC7-8F03-C2B4E279E504}"/>
              </a:ext>
            </a:extLst>
          </p:cNvPr>
          <p:cNvSpPr/>
          <p:nvPr>
            <p:custDataLst>
              <p:tags r:id="rId2"/>
            </p:custDataLst>
          </p:nvPr>
        </p:nvSpPr>
        <p:spPr>
          <a:xfrm>
            <a:off x="0" y="0"/>
            <a:ext cx="158750" cy="158750"/>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800" b="0" i="0" baseline="0" dirty="0" err="1">
              <a:solidFill>
                <a:schemeClr val="tx1"/>
              </a:solidFill>
              <a:latin typeface="Frutiger 45 Light" panose="020B0603020202020204" pitchFamily="34" charset="0"/>
              <a:cs typeface="+mj-cs"/>
              <a:sym typeface="Frutiger 45 Light" panose="020B0603020202020204" pitchFamily="34" charset="0"/>
            </a:endParaRPr>
          </a:p>
        </p:txBody>
      </p:sp>
      <p:sp>
        <p:nvSpPr>
          <p:cNvPr id="36" name="text" descr="{&quot;templafy&quot;:{&quot;id&quot;:&quot;f799ee39-13ac-4e63-a036-001422c4c501&quot;}}" title="Translations.PageHeading"/>
          <p:cNvSpPr>
            <a:spLocks noGrp="1"/>
          </p:cNvSpPr>
          <p:nvPr>
            <p:ph type="title" hasCustomPrompt="1"/>
            <p:custDataLst>
              <p:tags r:id="rId3"/>
            </p:custDataLst>
          </p:nvPr>
        </p:nvSpPr>
        <p:spPr>
          <a:xfrm>
            <a:off x="560567" y="-1"/>
            <a:ext cx="12247383" cy="944563"/>
          </a:xfrm>
          <a:prstGeom prst="rect">
            <a:avLst/>
          </a:prstGeom>
        </p:spPr>
        <p:txBody>
          <a:bodyPr/>
          <a:lstStyle>
            <a:lvl1pPr>
              <a:defRPr baseline="0">
                <a:latin typeface="+mn-lt"/>
                <a:ea typeface="+mn-ea"/>
              </a:defRPr>
            </a:lvl1pPr>
          </a:lstStyle>
          <a:p>
            <a:pPr lvl="0"/>
            <a:r>
              <a:rPr lang="en-US"/>
              <a:t>&lt;&lt;Page heading&gt;&gt;</a:t>
            </a:r>
          </a:p>
        </p:txBody>
      </p:sp>
      <p:sp>
        <p:nvSpPr>
          <p:cNvPr id="24" name="text" descr="{&quot;templafy&quot;:{&quot;id&quot;:&quot;faf76132-ec2d-4d5b-8c2b-eeafd403ae76&quot;}}" title="Translations.LayoutHeading"/>
          <p:cNvSpPr>
            <a:spLocks noGrp="1"/>
          </p:cNvSpPr>
          <p:nvPr>
            <p:ph type="body" idx="14" hasCustomPrompt="1"/>
            <p:custDataLst>
              <p:tags r:id="rId4"/>
            </p:custDataLst>
          </p:nvPr>
        </p:nvSpPr>
        <p:spPr>
          <a:xfrm>
            <a:off x="560566" y="1857600"/>
            <a:ext cx="3826800" cy="356400"/>
          </a:xfrm>
          <a:noFill/>
        </p:spPr>
        <p:txBody>
          <a:bodyPr lIns="0" tIns="0" rIns="0" bIns="36564" anchor="t" anchorCtr="0">
            <a:noAutofit/>
          </a:bodyPr>
          <a:lstStyle>
            <a:lvl1pPr marL="0" indent="0">
              <a:spcBef>
                <a:spcPts val="800"/>
              </a:spcBef>
              <a:buNone/>
              <a:defRPr sz="1600" b="1"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Layout heading</a:t>
            </a:r>
          </a:p>
        </p:txBody>
      </p:sp>
      <p:sp>
        <p:nvSpPr>
          <p:cNvPr id="3" name="LAYOUT BODY"/>
          <p:cNvSpPr>
            <a:spLocks noGrp="1"/>
          </p:cNvSpPr>
          <p:nvPr>
            <p:ph idx="1" hasCustomPrompt="1"/>
            <p:custDataLst>
              <p:tags r:id="rId5"/>
            </p:custDataLst>
          </p:nvPr>
        </p:nvSpPr>
        <p:spPr>
          <a:xfrm>
            <a:off x="560566" y="2216150"/>
            <a:ext cx="3826800" cy="3857049"/>
          </a:xfrm>
          <a:noFill/>
        </p:spPr>
        <p:txBody>
          <a:bodyPr vert="horz" lIns="0" tIns="0" rIns="0" bIns="0" rtlCol="0">
            <a:noAutofit/>
          </a:bodyPr>
          <a:lstStyle>
            <a:lvl1pPr marL="182880">
              <a:buSzPct val="75000"/>
              <a:buFont typeface="Wingdings 2" panose="05020102010507070707" pitchFamily="18" charset="2"/>
              <a:buChar char=""/>
              <a:defRPr lang="en-US" dirty="0" smtClean="0">
                <a:latin typeface="+mn-lt"/>
              </a:defRPr>
            </a:lvl1pPr>
            <a:lvl2pPr>
              <a:defRPr lang="en-US" dirty="0" smtClean="0">
                <a:latin typeface="+mn-lt"/>
              </a:defRPr>
            </a:lvl2pPr>
            <a:lvl3pPr>
              <a:defRPr lang="en-US" dirty="0">
                <a:latin typeface="+mn-lt"/>
              </a:defRPr>
            </a:lvl3pPr>
          </a:lstStyle>
          <a:p>
            <a:pPr marL="0" lvl="0">
              <a:buSzPct val="75000"/>
              <a:buFont typeface="Wingdings 2" panose="05020102010507070707" pitchFamily="18" charset="2"/>
              <a:buChar char=""/>
            </a:pPr>
            <a:r>
              <a:rPr lang="en-US" dirty="0"/>
              <a:t>Click to add text</a:t>
            </a:r>
            <a:endParaRPr lang="en-US"/>
          </a:p>
          <a:p>
            <a:pPr marL="374904" lvl="1">
              <a:spcBef>
                <a:spcPts val="800"/>
              </a:spcBef>
              <a:tabLst/>
            </a:pPr>
            <a:r>
              <a:rPr lang="en-US" dirty="0"/>
              <a:t>Second level</a:t>
            </a:r>
            <a:endParaRPr lang="en-US"/>
          </a:p>
          <a:p>
            <a:pPr marL="594360" lvl="2">
              <a:spcBef>
                <a:spcPts val="800"/>
              </a:spcBef>
            </a:pPr>
            <a:r>
              <a:rPr lang="en-US" dirty="0"/>
              <a:t>Third level</a:t>
            </a:r>
            <a:endParaRPr lang="en-US"/>
          </a:p>
        </p:txBody>
      </p:sp>
      <p:sp>
        <p:nvSpPr>
          <p:cNvPr id="64" name="text" descr="{&quot;templafy&quot;:{&quot;id&quot;:&quot;51f3e9e4-70aa-4e15-a23b-3783dbaa08b5&quot;}}" title="Translations.Source"/>
          <p:cNvSpPr>
            <a:spLocks noGrp="1"/>
          </p:cNvSpPr>
          <p:nvPr>
            <p:ph type="body" idx="24" hasCustomPrompt="1"/>
            <p:custDataLst>
              <p:tags r:id="rId6"/>
            </p:custDataLst>
          </p:nvPr>
        </p:nvSpPr>
        <p:spPr>
          <a:xfrm>
            <a:off x="560566" y="6084000"/>
            <a:ext cx="3826800" cy="183600"/>
          </a:xfrm>
          <a:noFill/>
        </p:spPr>
        <p:txBody>
          <a:bodyPr lIns="0" tIns="0" rIns="0" bIns="0" anchor="t" anchorCtr="0">
            <a:noAutofit/>
          </a:bodyPr>
          <a:lstStyle>
            <a:lvl1pPr marL="539496" indent="-539496" defTabSz="914400">
              <a:buNone/>
              <a:tabLst>
                <a:tab pos="539496" algn="l"/>
              </a:tabLst>
              <a:defRPr sz="1000" b="0"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Source</a:t>
            </a:r>
          </a:p>
        </p:txBody>
      </p:sp>
      <p:sp>
        <p:nvSpPr>
          <p:cNvPr id="25" name="text" descr="{&quot;templafy&quot;:{&quot;id&quot;:&quot;e6c8c249-0ac6-4297-a4df-e6fc69e76ec0&quot;}}" title="Translations.LayoutHeading"/>
          <p:cNvSpPr>
            <a:spLocks noGrp="1"/>
          </p:cNvSpPr>
          <p:nvPr>
            <p:ph type="body" idx="22" hasCustomPrompt="1"/>
            <p:custDataLst>
              <p:tags r:id="rId7"/>
            </p:custDataLst>
          </p:nvPr>
        </p:nvSpPr>
        <p:spPr>
          <a:xfrm>
            <a:off x="4771356" y="1858963"/>
            <a:ext cx="3826800" cy="356400"/>
          </a:xfrm>
          <a:noFill/>
        </p:spPr>
        <p:txBody>
          <a:bodyPr lIns="0" tIns="0" rIns="0" bIns="36564" anchor="t" anchorCtr="0">
            <a:noAutofit/>
          </a:bodyPr>
          <a:lstStyle>
            <a:lvl1pPr marL="0" indent="0">
              <a:spcBef>
                <a:spcPts val="800"/>
              </a:spcBef>
              <a:buNone/>
              <a:defRPr sz="1600" b="1"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Layout heading</a:t>
            </a:r>
          </a:p>
        </p:txBody>
      </p:sp>
      <p:sp>
        <p:nvSpPr>
          <p:cNvPr id="8" name="LAYOUT BODY"/>
          <p:cNvSpPr>
            <a:spLocks noGrp="1"/>
          </p:cNvSpPr>
          <p:nvPr>
            <p:ph idx="16" hasCustomPrompt="1"/>
            <p:custDataLst>
              <p:tags r:id="rId8"/>
            </p:custDataLst>
          </p:nvPr>
        </p:nvSpPr>
        <p:spPr>
          <a:xfrm>
            <a:off x="4771356" y="2216150"/>
            <a:ext cx="3826800" cy="3857050"/>
          </a:xfrm>
          <a:noFill/>
        </p:spPr>
        <p:txBody>
          <a:bodyPr vert="horz" lIns="0" tIns="0" rIns="0" bIns="0" rtlCol="0">
            <a:noAutofit/>
          </a:bodyPr>
          <a:lstStyle>
            <a:lvl1pPr marL="182880">
              <a:buSzPct val="75000"/>
              <a:buFont typeface="Wingdings 2" panose="05020102010507070707" pitchFamily="18" charset="2"/>
              <a:buChar char=""/>
              <a:defRPr lang="en-US" dirty="0" smtClean="0">
                <a:latin typeface="+mn-lt"/>
              </a:defRPr>
            </a:lvl1pPr>
            <a:lvl2pPr>
              <a:defRPr lang="en-US" dirty="0" smtClean="0">
                <a:latin typeface="+mn-lt"/>
              </a:defRPr>
            </a:lvl2pPr>
            <a:lvl3pPr>
              <a:defRPr lang="en-US" dirty="0">
                <a:latin typeface="+mn-lt"/>
              </a:defRPr>
            </a:lvl3pPr>
          </a:lstStyle>
          <a:p>
            <a:pPr marL="0" lvl="0">
              <a:buSzPct val="75000"/>
              <a:buFont typeface="Wingdings 2" panose="05020102010507070707" pitchFamily="18" charset="2"/>
              <a:buChar char=""/>
            </a:pPr>
            <a:r>
              <a:rPr lang="en-US" dirty="0"/>
              <a:t>Click to add text</a:t>
            </a:r>
            <a:endParaRPr lang="en-US"/>
          </a:p>
          <a:p>
            <a:pPr marL="374904" lvl="1">
              <a:spcBef>
                <a:spcPts val="800"/>
              </a:spcBef>
              <a:tabLst/>
            </a:pPr>
            <a:r>
              <a:rPr lang="en-US" dirty="0"/>
              <a:t>Second level</a:t>
            </a:r>
            <a:endParaRPr lang="en-US"/>
          </a:p>
          <a:p>
            <a:pPr marL="594360" lvl="2">
              <a:spcBef>
                <a:spcPts val="800"/>
              </a:spcBef>
            </a:pPr>
            <a:r>
              <a:rPr lang="en-US" dirty="0"/>
              <a:t>Third level</a:t>
            </a:r>
            <a:endParaRPr lang="en-US"/>
          </a:p>
        </p:txBody>
      </p:sp>
      <p:sp>
        <p:nvSpPr>
          <p:cNvPr id="65" name="text" descr="{&quot;templafy&quot;:{&quot;id&quot;:&quot;3bcfde32-3102-401a-be42-11028e3d59fa&quot;}}" title="Translations.Source"/>
          <p:cNvSpPr>
            <a:spLocks noGrp="1"/>
          </p:cNvSpPr>
          <p:nvPr>
            <p:ph type="body" idx="25" hasCustomPrompt="1"/>
            <p:custDataLst>
              <p:tags r:id="rId9"/>
            </p:custDataLst>
          </p:nvPr>
        </p:nvSpPr>
        <p:spPr>
          <a:xfrm>
            <a:off x="4771356" y="6084000"/>
            <a:ext cx="3826800" cy="183600"/>
          </a:xfrm>
          <a:noFill/>
        </p:spPr>
        <p:txBody>
          <a:bodyPr lIns="0" tIns="0" rIns="0" bIns="0" anchor="t" anchorCtr="0">
            <a:noAutofit/>
          </a:bodyPr>
          <a:lstStyle>
            <a:lvl1pPr marL="539496" indent="-539496" defTabSz="914400">
              <a:buNone/>
              <a:tabLst>
                <a:tab pos="539496" algn="l"/>
              </a:tabLst>
              <a:defRPr sz="1000" b="0"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Source</a:t>
            </a:r>
          </a:p>
        </p:txBody>
      </p:sp>
      <p:sp>
        <p:nvSpPr>
          <p:cNvPr id="26" name="text" descr="{&quot;templafy&quot;:{&quot;id&quot;:&quot;409f452a-be58-4b26-9a9c-ea2739566689&quot;}}" title="Translations.LayoutHeading"/>
          <p:cNvSpPr>
            <a:spLocks noGrp="1"/>
          </p:cNvSpPr>
          <p:nvPr>
            <p:ph type="body" idx="23" hasCustomPrompt="1"/>
            <p:custDataLst>
              <p:tags r:id="rId10"/>
            </p:custDataLst>
          </p:nvPr>
        </p:nvSpPr>
        <p:spPr>
          <a:xfrm>
            <a:off x="8982146" y="1858963"/>
            <a:ext cx="3826800" cy="356400"/>
          </a:xfrm>
          <a:noFill/>
        </p:spPr>
        <p:txBody>
          <a:bodyPr lIns="0" tIns="0" rIns="0" bIns="36564" anchor="t" anchorCtr="0">
            <a:noAutofit/>
          </a:bodyPr>
          <a:lstStyle>
            <a:lvl1pPr marL="0" indent="0">
              <a:spcBef>
                <a:spcPts val="800"/>
              </a:spcBef>
              <a:buNone/>
              <a:defRPr sz="1600" b="1"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Layout heading</a:t>
            </a:r>
          </a:p>
        </p:txBody>
      </p:sp>
      <p:sp>
        <p:nvSpPr>
          <p:cNvPr id="13" name="LAYOUT BODY"/>
          <p:cNvSpPr>
            <a:spLocks noGrp="1"/>
          </p:cNvSpPr>
          <p:nvPr>
            <p:ph idx="19" hasCustomPrompt="1"/>
            <p:custDataLst>
              <p:tags r:id="rId11"/>
            </p:custDataLst>
          </p:nvPr>
        </p:nvSpPr>
        <p:spPr>
          <a:xfrm>
            <a:off x="8982146" y="2216150"/>
            <a:ext cx="3826800" cy="3857050"/>
          </a:xfrm>
          <a:noFill/>
        </p:spPr>
        <p:txBody>
          <a:bodyPr vert="horz" lIns="0" tIns="0" rIns="0" bIns="0" rtlCol="0">
            <a:noAutofit/>
          </a:bodyPr>
          <a:lstStyle>
            <a:lvl1pPr marL="182880">
              <a:buSzPct val="75000"/>
              <a:buFont typeface="Wingdings 2" panose="05020102010507070707" pitchFamily="18" charset="2"/>
              <a:buChar char=""/>
              <a:defRPr lang="en-US" dirty="0" smtClean="0">
                <a:latin typeface="+mn-lt"/>
              </a:defRPr>
            </a:lvl1pPr>
            <a:lvl2pPr>
              <a:defRPr lang="en-US" dirty="0" smtClean="0">
                <a:latin typeface="+mn-lt"/>
              </a:defRPr>
            </a:lvl2pPr>
            <a:lvl3pPr>
              <a:defRPr lang="en-US" dirty="0">
                <a:latin typeface="+mn-lt"/>
              </a:defRPr>
            </a:lvl3pPr>
          </a:lstStyle>
          <a:p>
            <a:pPr marL="0" lvl="0">
              <a:buSzPct val="75000"/>
              <a:buFont typeface="Wingdings 2" panose="05020102010507070707" pitchFamily="18" charset="2"/>
              <a:buChar char=""/>
            </a:pPr>
            <a:r>
              <a:rPr lang="en-US" dirty="0"/>
              <a:t>Click to add text</a:t>
            </a:r>
            <a:endParaRPr lang="en-US"/>
          </a:p>
          <a:p>
            <a:pPr marL="374904" lvl="1">
              <a:spcBef>
                <a:spcPts val="800"/>
              </a:spcBef>
              <a:tabLst/>
            </a:pPr>
            <a:r>
              <a:rPr lang="en-US" dirty="0"/>
              <a:t>Second level</a:t>
            </a:r>
            <a:endParaRPr lang="en-US"/>
          </a:p>
          <a:p>
            <a:pPr marL="594360" lvl="2">
              <a:spcBef>
                <a:spcPts val="800"/>
              </a:spcBef>
            </a:pPr>
            <a:r>
              <a:rPr lang="en-US" dirty="0"/>
              <a:t>Third level</a:t>
            </a:r>
            <a:endParaRPr lang="en-US"/>
          </a:p>
        </p:txBody>
      </p:sp>
      <p:sp>
        <p:nvSpPr>
          <p:cNvPr id="16" name="text" descr="{&quot;templafy&quot;:{&quot;id&quot;:&quot;a757616f-0424-43f4-9a2b-ebc1ed8d4cce&quot;}}" title="Translations.Source"/>
          <p:cNvSpPr>
            <a:spLocks noGrp="1"/>
          </p:cNvSpPr>
          <p:nvPr>
            <p:ph type="body" idx="21" hasCustomPrompt="1"/>
            <p:custDataLst>
              <p:tags r:id="rId12"/>
            </p:custDataLst>
          </p:nvPr>
        </p:nvSpPr>
        <p:spPr>
          <a:xfrm>
            <a:off x="8982146" y="6084000"/>
            <a:ext cx="3826800" cy="183600"/>
          </a:xfrm>
          <a:noFill/>
        </p:spPr>
        <p:txBody>
          <a:bodyPr lIns="0" tIns="0" rIns="0" bIns="0" anchor="t" anchorCtr="0">
            <a:noAutofit/>
          </a:bodyPr>
          <a:lstStyle>
            <a:lvl1pPr marL="539496" indent="-539496" defTabSz="914400">
              <a:buNone/>
              <a:tabLst>
                <a:tab pos="539496" algn="l"/>
              </a:tabLst>
              <a:defRPr sz="1000" b="0" baseline="0">
                <a:solidFill>
                  <a:schemeClr val="tx1"/>
                </a:solidFill>
                <a:latin typeface="+mn-lt"/>
              </a:defRPr>
            </a:lvl1pPr>
            <a:lvl2pPr marL="502753" indent="0">
              <a:buNone/>
              <a:defRPr sz="2200" b="1"/>
            </a:lvl2pPr>
            <a:lvl3pPr marL="1005505" indent="0">
              <a:buNone/>
              <a:defRPr sz="2000" b="1"/>
            </a:lvl3pPr>
            <a:lvl4pPr marL="1508257" indent="0">
              <a:buNone/>
              <a:defRPr sz="1800" b="1"/>
            </a:lvl4pPr>
            <a:lvl5pPr marL="2011009" indent="0">
              <a:buNone/>
              <a:defRPr sz="1800" b="1"/>
            </a:lvl5pPr>
            <a:lvl6pPr marL="2513761" indent="0">
              <a:buNone/>
              <a:defRPr sz="1800" b="1"/>
            </a:lvl6pPr>
            <a:lvl7pPr marL="3016512" indent="0">
              <a:buNone/>
              <a:defRPr sz="1800" b="1"/>
            </a:lvl7pPr>
            <a:lvl8pPr marL="3519265" indent="0">
              <a:buNone/>
              <a:defRPr sz="1800" b="1"/>
            </a:lvl8pPr>
            <a:lvl9pPr marL="4022016" indent="0">
              <a:buNone/>
              <a:defRPr sz="1800" b="1"/>
            </a:lvl9pPr>
          </a:lstStyle>
          <a:p>
            <a:pPr lvl="0"/>
            <a:r>
              <a:rPr lang="en-US"/>
              <a:t>Source</a:t>
            </a:r>
          </a:p>
        </p:txBody>
      </p:sp>
      <p:sp>
        <p:nvSpPr>
          <p:cNvPr id="23" name="LAYOUT BODY" hidden="1"/>
          <p:cNvSpPr/>
          <p:nvPr/>
        </p:nvSpPr>
        <p:spPr>
          <a:xfrm>
            <a:off x="561600" y="4897437"/>
            <a:ext cx="3825766" cy="1176338"/>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algn="l" rtl="0" eaLnBrk="0" fontAlgn="base" hangingPunct="0">
              <a:spcBef>
                <a:spcPct val="50000"/>
              </a:spcBef>
              <a:spcAft>
                <a:spcPct val="0"/>
              </a:spcAft>
              <a:defRPr lang="en-GB" kern="1200">
                <a:solidFill>
                  <a:schemeClr val="lt1"/>
                </a:solidFill>
                <a:latin typeface="+mn-lt"/>
                <a:ea typeface="+mn-ea"/>
                <a:cs typeface="+mn-cs"/>
              </a:defRPr>
            </a:lvl1pPr>
            <a:lvl2pPr marL="457200" algn="l" rtl="0" eaLnBrk="0" fontAlgn="base" hangingPunct="0">
              <a:spcBef>
                <a:spcPct val="50000"/>
              </a:spcBef>
              <a:spcAft>
                <a:spcPct val="0"/>
              </a:spcAft>
              <a:defRPr kern="1200">
                <a:solidFill>
                  <a:schemeClr val="lt1"/>
                </a:solidFill>
                <a:latin typeface="+mn-lt"/>
                <a:ea typeface="+mn-ea"/>
                <a:cs typeface="+mn-cs"/>
              </a:defRPr>
            </a:lvl2pPr>
            <a:lvl3pPr marL="914400" algn="l" rtl="0" eaLnBrk="0" fontAlgn="base" hangingPunct="0">
              <a:spcBef>
                <a:spcPct val="50000"/>
              </a:spcBef>
              <a:spcAft>
                <a:spcPct val="0"/>
              </a:spcAft>
              <a:defRPr kern="1200">
                <a:solidFill>
                  <a:schemeClr val="lt1"/>
                </a:solidFill>
                <a:latin typeface="+mn-lt"/>
                <a:ea typeface="+mn-ea"/>
                <a:cs typeface="+mn-cs"/>
              </a:defRPr>
            </a:lvl3pPr>
            <a:lvl4pPr marL="1371600" algn="l" rtl="0" eaLnBrk="0" fontAlgn="base" hangingPunct="0">
              <a:spcBef>
                <a:spcPct val="50000"/>
              </a:spcBef>
              <a:spcAft>
                <a:spcPct val="0"/>
              </a:spcAft>
              <a:defRPr kern="1200">
                <a:solidFill>
                  <a:schemeClr val="lt1"/>
                </a:solidFill>
                <a:latin typeface="+mn-lt"/>
                <a:ea typeface="+mn-ea"/>
                <a:cs typeface="+mn-cs"/>
              </a:defRPr>
            </a:lvl4pPr>
            <a:lvl5pPr marL="1828800" algn="l" rtl="0" eaLnBrk="0" fontAlgn="base" hangingPunct="0">
              <a:spcBef>
                <a:spcPct val="5000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en-US" sz="1100" dirty="0">
              <a:solidFill>
                <a:schemeClr val="tx1"/>
              </a:solidFill>
            </a:endParaRPr>
          </a:p>
        </p:txBody>
      </p:sp>
      <p:graphicFrame>
        <p:nvGraphicFramePr>
          <p:cNvPr id="27" name="Object 26" hidden="1">
            <a:extLst>
              <a:ext uri="{FF2B5EF4-FFF2-40B4-BE49-F238E27FC236}">
                <a16:creationId xmlns:a16="http://schemas.microsoft.com/office/drawing/2014/main" id="{E42FCD64-818F-42FC-AE27-B250ED3F9796}"/>
              </a:ext>
            </a:extLst>
          </p:cNvPr>
          <p:cNvGraphicFramePr>
            <a:graphicFrameLocks noChangeAspect="1"/>
          </p:cNvGraphicFramePr>
          <p:nvPr>
            <p:custDataLst>
              <p:tags r:id="rId13"/>
            </p:custDataLst>
            <p:extLst>
              <p:ext uri="{D42A27DB-BD31-4B8C-83A1-F6EECF244321}">
                <p14:modId xmlns:p14="http://schemas.microsoft.com/office/powerpoint/2010/main" val="20266002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8" imgW="286" imgH="286" progId="TCLayout.ActiveDocument.1">
                  <p:embed/>
                </p:oleObj>
              </mc:Choice>
              <mc:Fallback>
                <p:oleObj name="think-cell Slide" r:id="rId18" imgW="286" imgH="286" progId="TCLayout.ActiveDocument.1">
                  <p:embed/>
                  <p:pic>
                    <p:nvPicPr>
                      <p:cNvPr id="27" name="Object 26" hidden="1">
                        <a:extLst>
                          <a:ext uri="{FF2B5EF4-FFF2-40B4-BE49-F238E27FC236}">
                            <a16:creationId xmlns:a16="http://schemas.microsoft.com/office/drawing/2014/main" id="{E42FCD64-818F-42FC-AE27-B250ED3F9796}"/>
                          </a:ext>
                        </a:extLst>
                      </p:cNvPr>
                      <p:cNvPicPr/>
                      <p:nvPr/>
                    </p:nvPicPr>
                    <p:blipFill>
                      <a:blip r:embed="rId19"/>
                      <a:stretch>
                        <a:fillRect/>
                      </a:stretch>
                    </p:blipFill>
                    <p:spPr>
                      <a:xfrm>
                        <a:off x="1588" y="1588"/>
                        <a:ext cx="1588" cy="1588"/>
                      </a:xfrm>
                      <a:prstGeom prst="rect">
                        <a:avLst/>
                      </a:prstGeom>
                    </p:spPr>
                  </p:pic>
                </p:oleObj>
              </mc:Fallback>
            </mc:AlternateContent>
          </a:graphicData>
        </a:graphic>
      </p:graphicFrame>
      <p:sp>
        <p:nvSpPr>
          <p:cNvPr id="28" name="Rectangle 27" hidden="1">
            <a:extLst>
              <a:ext uri="{FF2B5EF4-FFF2-40B4-BE49-F238E27FC236}">
                <a16:creationId xmlns:a16="http://schemas.microsoft.com/office/drawing/2014/main" id="{BD6675BC-B66A-41E8-853D-64E774B595CD}"/>
              </a:ext>
            </a:extLst>
          </p:cNvPr>
          <p:cNvSpPr/>
          <p:nvPr>
            <p:custDataLst>
              <p:tags r:id="rId14"/>
            </p:custDataLst>
          </p:nvPr>
        </p:nvSpPr>
        <p:spPr>
          <a:xfrm>
            <a:off x="0" y="0"/>
            <a:ext cx="158750" cy="158750"/>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800" b="0" i="0" baseline="0" dirty="0" err="1">
              <a:solidFill>
                <a:schemeClr val="tx1"/>
              </a:solidFill>
              <a:latin typeface="Frutiger 45 Light" panose="020B0603020202020204" pitchFamily="34" charset="0"/>
              <a:cs typeface="+mj-cs"/>
              <a:sym typeface="Frutiger 45 Light" panose="020B0603020202020204" pitchFamily="34" charset="0"/>
            </a:endParaRPr>
          </a:p>
        </p:txBody>
      </p:sp>
      <p:sp>
        <p:nvSpPr>
          <p:cNvPr id="29" name="Slide Number Textbox" descr="{&#10;&quot;SkabelonDesign&quot;: {&#10;&quot;textualValue&quot;: &quot;&lt;key1/&gt;&quot;,&#10;&quot;bindingCollection&quot;: {&#10;&quot;key1&quot;: {&quot;SkabelonDesign&quot;:{&quot;type&quot;:&quot;Text&quot;,&quot;binding&quot;:&quot;Module.SlideNumber&quot;}}&#10;}&#10;}&#10;}">
            <a:extLst>
              <a:ext uri="{FF2B5EF4-FFF2-40B4-BE49-F238E27FC236}">
                <a16:creationId xmlns:a16="http://schemas.microsoft.com/office/drawing/2014/main" id="{8C37A18B-41E4-48B5-AD8B-A98ECC8B0C70}"/>
              </a:ext>
            </a:extLst>
          </p:cNvPr>
          <p:cNvSpPr txBox="1"/>
          <p:nvPr/>
        </p:nvSpPr>
        <p:spPr>
          <a:xfrm>
            <a:off x="12271531" y="6858001"/>
            <a:ext cx="548380" cy="384048"/>
          </a:xfrm>
          <a:prstGeom prst="rect">
            <a:avLst/>
          </a:prstGeom>
          <a:noFill/>
        </p:spPr>
        <p:txBody>
          <a:bodyPr vert="horz" wrap="square" lIns="0" tIns="0" rIns="0" bIns="0" rtlCol="0" anchor="b">
            <a:noAutofit/>
          </a:bodyPr>
          <a:lstStyle/>
          <a:p>
            <a:pPr algn="r"/>
            <a:fld id="{9489627C-F79B-4DF9-998A-207B47061EFD}" type="slidenum">
              <a:rPr lang="en-US" sz="700" smtClean="0">
                <a:latin typeface="+mn-lt"/>
              </a:rPr>
              <a:pPr algn="r"/>
              <a:t>‹#›</a:t>
            </a:fld>
            <a:endParaRPr lang="en-US" sz="700" dirty="0">
              <a:latin typeface="+mn-lt"/>
            </a:endParaRPr>
          </a:p>
        </p:txBody>
      </p:sp>
      <p:sp>
        <p:nvSpPr>
          <p:cNvPr id="31" name="text" descr="{&quot;templafy&quot;:{&quot;type&quot;:&quot;text&quot;,&quot;binding&quot;:&quot;Translations.Draft&quot;,&quot;visibility&quot;:{&quot;action&quot;:&quot;hide&quot;,&quot;compareValue&quot;:&quot;No&quot;,&quot;binding&quot;:&quot;Form.Draft.DraftChoice&quot;,&quot;operator&quot;:&quot;equals&quot;}}}" title="Translations.Draft">
            <a:extLst>
              <a:ext uri="{FF2B5EF4-FFF2-40B4-BE49-F238E27FC236}">
                <a16:creationId xmlns:a16="http://schemas.microsoft.com/office/drawing/2014/main" id="{0C2E7FDC-18C8-4530-AE18-2AEF55842F4D}"/>
              </a:ext>
            </a:extLst>
          </p:cNvPr>
          <p:cNvSpPr txBox="1"/>
          <p:nvPr>
            <p:custDataLst>
              <p:tags r:id="rId15"/>
            </p:custDataLst>
          </p:nvPr>
        </p:nvSpPr>
        <p:spPr>
          <a:xfrm>
            <a:off x="559723" y="254000"/>
            <a:ext cx="2378930" cy="330200"/>
          </a:xfrm>
          <a:prstGeom prst="rect">
            <a:avLst/>
          </a:prstGeom>
          <a:noFill/>
        </p:spPr>
        <p:txBody>
          <a:bodyPr vert="horz" wrap="none" lIns="0" tIns="0" rIns="0" bIns="0" rtlCol="0" anchor="b">
            <a:noAutofit/>
          </a:bodyPr>
          <a:lstStyle/>
          <a:p>
            <a:pPr algn="l">
              <a:lnSpc>
                <a:spcPct val="100000"/>
              </a:lnSpc>
              <a:spcBef>
                <a:spcPct val="0"/>
              </a:spcBef>
              <a:spcAft>
                <a:spcPct val="0"/>
              </a:spcAft>
            </a:pPr>
            <a:endParaRPr kumimoji="0" lang="en-US" sz="2400" b="1" i="0" u="none" baseline="0" dirty="0">
              <a:solidFill>
                <a:srgbClr val="E60000"/>
              </a:solidFill>
              <a:latin typeface="+mn-lt"/>
            </a:endParaRPr>
          </a:p>
        </p:txBody>
      </p:sp>
      <p:grpSp>
        <p:nvGrpSpPr>
          <p:cNvPr id="32" name="PXP_GRIDLINES" hidden="1">
            <a:extLst>
              <a:ext uri="{FF2B5EF4-FFF2-40B4-BE49-F238E27FC236}">
                <a16:creationId xmlns:a16="http://schemas.microsoft.com/office/drawing/2014/main" id="{5BE430BB-EF28-4531-A1D7-2560F140D32B}"/>
              </a:ext>
            </a:extLst>
          </p:cNvPr>
          <p:cNvGrpSpPr/>
          <p:nvPr/>
        </p:nvGrpSpPr>
        <p:grpSpPr>
          <a:xfrm>
            <a:off x="-1" y="0"/>
            <a:ext cx="13371660" cy="7543800"/>
            <a:chOff x="-20924" y="0"/>
            <a:chExt cx="10058400" cy="7543800"/>
          </a:xfrm>
        </p:grpSpPr>
        <p:cxnSp>
          <p:nvCxnSpPr>
            <p:cNvPr id="42" name="Straight Connector 41">
              <a:extLst>
                <a:ext uri="{FF2B5EF4-FFF2-40B4-BE49-F238E27FC236}">
                  <a16:creationId xmlns:a16="http://schemas.microsoft.com/office/drawing/2014/main" id="{7B5EEBB7-BF99-4BEE-9E8E-96393EBB884E}"/>
                </a:ext>
              </a:extLst>
            </p:cNvPr>
            <p:cNvCxnSpPr/>
            <p:nvPr/>
          </p:nvCxnSpPr>
          <p:spPr>
            <a:xfrm>
              <a:off x="390690"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EEC3F65A-E2CC-437E-A063-D6BBBECDEC6C}"/>
                </a:ext>
              </a:extLst>
            </p:cNvPr>
            <p:cNvCxnSpPr/>
            <p:nvPr/>
          </p:nvCxnSpPr>
          <p:spPr>
            <a:xfrm>
              <a:off x="5018635"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49B7BFF0-4BE1-4C59-B2B2-5AD53F793C09}"/>
                </a:ext>
              </a:extLst>
            </p:cNvPr>
            <p:cNvCxnSpPr/>
            <p:nvPr/>
          </p:nvCxnSpPr>
          <p:spPr>
            <a:xfrm>
              <a:off x="9614084" y="0"/>
              <a:ext cx="0" cy="754380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B9097E6-227E-435C-A2FC-B72B2AADEC9D}"/>
                </a:ext>
              </a:extLst>
            </p:cNvPr>
            <p:cNvCxnSpPr/>
            <p:nvPr/>
          </p:nvCxnSpPr>
          <p:spPr>
            <a:xfrm>
              <a:off x="-20924" y="18504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9ABE4451-CB02-454D-AB31-BA8B9B57D7A0}"/>
                </a:ext>
              </a:extLst>
            </p:cNvPr>
            <p:cNvCxnSpPr/>
            <p:nvPr/>
          </p:nvCxnSpPr>
          <p:spPr>
            <a:xfrm>
              <a:off x="-20924" y="6652800"/>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A89865A8-EFAE-4580-93BA-FA21E2083B36}"/>
                </a:ext>
              </a:extLst>
            </p:cNvPr>
            <p:cNvCxnSpPr/>
            <p:nvPr/>
          </p:nvCxnSpPr>
          <p:spPr>
            <a:xfrm>
              <a:off x="-20924" y="4090986"/>
              <a:ext cx="10058400" cy="0"/>
            </a:xfrm>
            <a:prstGeom prst="line">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grpSp>
      <p:sp>
        <p:nvSpPr>
          <p:cNvPr id="48" name="LAYOUT BODY" hidden="1">
            <a:extLst>
              <a:ext uri="{FF2B5EF4-FFF2-40B4-BE49-F238E27FC236}">
                <a16:creationId xmlns:a16="http://schemas.microsoft.com/office/drawing/2014/main" id="{4184DDD2-54D9-4945-9DF5-D9CA39A61429}"/>
              </a:ext>
            </a:extLst>
          </p:cNvPr>
          <p:cNvSpPr/>
          <p:nvPr/>
        </p:nvSpPr>
        <p:spPr>
          <a:xfrm>
            <a:off x="561600" y="4897437"/>
            <a:ext cx="3825766" cy="1176338"/>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defPPr>
              <a:defRPr lang="en-US"/>
            </a:defPPr>
            <a:lvl1pPr algn="l" rtl="0" eaLnBrk="0" fontAlgn="base" hangingPunct="0">
              <a:spcBef>
                <a:spcPct val="50000"/>
              </a:spcBef>
              <a:spcAft>
                <a:spcPct val="0"/>
              </a:spcAft>
              <a:defRPr lang="en-GB" kern="1200">
                <a:solidFill>
                  <a:schemeClr val="lt1"/>
                </a:solidFill>
                <a:latin typeface="+mn-lt"/>
                <a:ea typeface="+mn-ea"/>
                <a:cs typeface="+mn-cs"/>
              </a:defRPr>
            </a:lvl1pPr>
            <a:lvl2pPr marL="457200" algn="l" rtl="0" eaLnBrk="0" fontAlgn="base" hangingPunct="0">
              <a:spcBef>
                <a:spcPct val="50000"/>
              </a:spcBef>
              <a:spcAft>
                <a:spcPct val="0"/>
              </a:spcAft>
              <a:defRPr kern="1200">
                <a:solidFill>
                  <a:schemeClr val="lt1"/>
                </a:solidFill>
                <a:latin typeface="+mn-lt"/>
                <a:ea typeface="+mn-ea"/>
                <a:cs typeface="+mn-cs"/>
              </a:defRPr>
            </a:lvl2pPr>
            <a:lvl3pPr marL="914400" algn="l" rtl="0" eaLnBrk="0" fontAlgn="base" hangingPunct="0">
              <a:spcBef>
                <a:spcPct val="50000"/>
              </a:spcBef>
              <a:spcAft>
                <a:spcPct val="0"/>
              </a:spcAft>
              <a:defRPr kern="1200">
                <a:solidFill>
                  <a:schemeClr val="lt1"/>
                </a:solidFill>
                <a:latin typeface="+mn-lt"/>
                <a:ea typeface="+mn-ea"/>
                <a:cs typeface="+mn-cs"/>
              </a:defRPr>
            </a:lvl3pPr>
            <a:lvl4pPr marL="1371600" algn="l" rtl="0" eaLnBrk="0" fontAlgn="base" hangingPunct="0">
              <a:spcBef>
                <a:spcPct val="50000"/>
              </a:spcBef>
              <a:spcAft>
                <a:spcPct val="0"/>
              </a:spcAft>
              <a:defRPr kern="1200">
                <a:solidFill>
                  <a:schemeClr val="lt1"/>
                </a:solidFill>
                <a:latin typeface="+mn-lt"/>
                <a:ea typeface="+mn-ea"/>
                <a:cs typeface="+mn-cs"/>
              </a:defRPr>
            </a:lvl4pPr>
            <a:lvl5pPr marL="1828800" algn="l" rtl="0" eaLnBrk="0" fontAlgn="base" hangingPunct="0">
              <a:spcBef>
                <a:spcPct val="5000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endParaRPr kumimoji="1" lang="en-US" sz="1100" dirty="0">
              <a:solidFill>
                <a:schemeClr val="tx1"/>
              </a:solidFill>
            </a:endParaRPr>
          </a:p>
        </p:txBody>
      </p:sp>
      <p:pic>
        <p:nvPicPr>
          <p:cNvPr id="30" name="image" descr="{&quot;templafy&quot;:{&quot;type&quot;:&quot;image&quot;,&quot;binding&quot;:&quot;Form.PPLogo.Pp_logo&quot;,&quot;inheritDimensions&quot;:&quot;inheritNone&quot;,&quot;height&quot;:&quot;0.72 cm&quot;,&quot;visibility&quot;:{&quot;action&quot;:&quot;hide&quot;,&quot;compareValue&quot;:&quot;All pages&quot;,&quot;binding&quot;:&quot;Form.PPLogo.Pp_LogoSelection&quot;,&quot;operator&quot;:&quot;notEquals&quot;}}}" title="Form.PPLogo.Pp_logo">
            <a:extLst>
              <a:ext uri="{FF2B5EF4-FFF2-40B4-BE49-F238E27FC236}">
                <a16:creationId xmlns:a16="http://schemas.microsoft.com/office/drawing/2014/main" id="{699C437F-8560-4872-BCBB-DD1ED8ACCE68}"/>
              </a:ext>
            </a:extLst>
          </p:cNvPr>
          <p:cNvPicPr>
            <a:picLocks noChangeAspect="1"/>
          </p:cNvPicPr>
          <p:nvPr userDrawn="1">
            <p:custDataLst>
              <p:tags r:id="rId16"/>
            </p:custDataLst>
          </p:nvPr>
        </p:nvPicPr>
        <p:blipFill>
          <a:blip r:embed="rId20" cstate="print">
            <a:extLst>
              <a:ext uri="{28A0092B-C50C-407E-A947-70E740481C1C}">
                <a14:useLocalDpi xmlns:a14="http://schemas.microsoft.com/office/drawing/2010/main" val="0"/>
              </a:ext>
            </a:extLst>
          </a:blip>
          <a:stretch>
            <a:fillRect/>
          </a:stretch>
        </p:blipFill>
        <p:spPr>
          <a:xfrm>
            <a:off x="557785" y="7002672"/>
            <a:ext cx="709211" cy="259200"/>
          </a:xfrm>
          <a:prstGeom prst="rect">
            <a:avLst/>
          </a:prstGeom>
        </p:spPr>
      </p:pic>
      <p:sp>
        <p:nvSpPr>
          <p:cNvPr id="33" name="TemplafyBrandVersion" hidden="1">
            <a:extLst>
              <a:ext uri="{FF2B5EF4-FFF2-40B4-BE49-F238E27FC236}">
                <a16:creationId xmlns:a16="http://schemas.microsoft.com/office/drawing/2014/main" id="{1A94BC98-301B-4115-BEA2-3410F7073670}"/>
              </a:ext>
            </a:extLst>
          </p:cNvPr>
          <p:cNvSpPr/>
          <p:nvPr userDrawn="1"/>
        </p:nvSpPr>
        <p:spPr>
          <a:xfrm>
            <a:off x="-346528" y="0"/>
            <a:ext cx="173264" cy="230909"/>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273" dirty="0">
                <a:solidFill>
                  <a:schemeClr val="tx1"/>
                </a:solidFill>
              </a:rPr>
              <a:t>v2</a:t>
            </a:r>
          </a:p>
        </p:txBody>
      </p:sp>
    </p:spTree>
    <p:extLst>
      <p:ext uri="{BB962C8B-B14F-4D97-AF65-F5344CB8AC3E}">
        <p14:creationId xmlns:p14="http://schemas.microsoft.com/office/powerpoint/2010/main" val="3614640943"/>
      </p:ext>
    </p:extLst>
  </p:cSld>
  <p:clrMapOvr>
    <a:masterClrMapping/>
  </p:clrMapOvr>
  <p:extLst>
    <p:ext uri="{DCECCB84-F9BA-43D5-87BE-67443E8EF086}">
      <p15:sldGuideLst xmlns:p15="http://schemas.microsoft.com/office/powerpoint/2012/main">
        <p15:guide id="1" pos="334" userDrawn="1">
          <p15:clr>
            <a:srgbClr val="FBAE40"/>
          </p15:clr>
        </p15:guide>
        <p15:guide id="2" pos="8086" userDrawn="1">
          <p15:clr>
            <a:srgbClr val="FBAE40"/>
          </p15:clr>
        </p15:guide>
        <p15:guide id="3" pos="5662" userDrawn="1">
          <p15:clr>
            <a:srgbClr val="FBAE40"/>
          </p15:clr>
        </p15:guide>
        <p15:guide id="4" pos="2998" userDrawn="1">
          <p15:clr>
            <a:srgbClr val="FBAE40"/>
          </p15:clr>
        </p15:guide>
        <p15:guide id="5" pos="2782" userDrawn="1">
          <p15:clr>
            <a:srgbClr val="FBAE40"/>
          </p15:clr>
        </p15:guide>
        <p15:guide id="6" pos="5422" userDrawn="1">
          <p15:clr>
            <a:srgbClr val="FBAE40"/>
          </p15:clr>
        </p15:guide>
        <p15:guide id="7" orient="horz" pos="600" userDrawn="1">
          <p15:clr>
            <a:srgbClr val="FBAE40"/>
          </p15:clr>
        </p15:guide>
        <p15:guide id="8" orient="horz" pos="1152" userDrawn="1">
          <p15:clr>
            <a:srgbClr val="FBAE40"/>
          </p15:clr>
        </p15:guide>
        <p15:guide id="9" orient="horz" pos="1416" userDrawn="1">
          <p15:clr>
            <a:srgbClr val="FBAE40"/>
          </p15:clr>
        </p15:guide>
        <p15:guide id="10" orient="horz" pos="3816" userDrawn="1">
          <p15:clr>
            <a:srgbClr val="FBAE40"/>
          </p15:clr>
        </p15:guide>
        <p15:guide id="11" orient="horz" pos="4258" userDrawn="1">
          <p15:clr>
            <a:srgbClr val="FBAE40"/>
          </p15:clr>
        </p15:guide>
      </p15:sldGuideLst>
    </p:ext>
  </p:extLst>
</p:sldLayout>
</file>

<file path=ppt/slideMasters/_rels/slideMaster1.xml.rels><?xml version="1.0" encoding="UTF-8" standalone="yes"?>
<Relationships xmlns="http://schemas.openxmlformats.org/package/2006/relationships"><Relationship Id="rId117" Type="http://schemas.openxmlformats.org/officeDocument/2006/relationships/tags" Target="../tags/tag97.xml"/><Relationship Id="rId21" Type="http://schemas.openxmlformats.org/officeDocument/2006/relationships/theme" Target="../theme/theme1.xml"/><Relationship Id="rId42" Type="http://schemas.openxmlformats.org/officeDocument/2006/relationships/tags" Target="../tags/tag22.xml"/><Relationship Id="rId63" Type="http://schemas.openxmlformats.org/officeDocument/2006/relationships/tags" Target="../tags/tag43.xml"/><Relationship Id="rId84" Type="http://schemas.openxmlformats.org/officeDocument/2006/relationships/tags" Target="../tags/tag64.xml"/><Relationship Id="rId138" Type="http://schemas.openxmlformats.org/officeDocument/2006/relationships/tags" Target="../tags/tag118.xml"/><Relationship Id="rId107" Type="http://schemas.openxmlformats.org/officeDocument/2006/relationships/tags" Target="../tags/tag87.xml"/><Relationship Id="rId11" Type="http://schemas.openxmlformats.org/officeDocument/2006/relationships/slideLayout" Target="../slideLayouts/slideLayout11.xml"/><Relationship Id="rId32" Type="http://schemas.openxmlformats.org/officeDocument/2006/relationships/tags" Target="../tags/tag12.xml"/><Relationship Id="rId53" Type="http://schemas.openxmlformats.org/officeDocument/2006/relationships/tags" Target="../tags/tag33.xml"/><Relationship Id="rId74" Type="http://schemas.openxmlformats.org/officeDocument/2006/relationships/tags" Target="../tags/tag54.xml"/><Relationship Id="rId128" Type="http://schemas.openxmlformats.org/officeDocument/2006/relationships/tags" Target="../tags/tag108.xml"/><Relationship Id="rId5" Type="http://schemas.openxmlformats.org/officeDocument/2006/relationships/slideLayout" Target="../slideLayouts/slideLayout5.xml"/><Relationship Id="rId90" Type="http://schemas.openxmlformats.org/officeDocument/2006/relationships/tags" Target="../tags/tag70.xml"/><Relationship Id="rId95" Type="http://schemas.openxmlformats.org/officeDocument/2006/relationships/tags" Target="../tags/tag75.xml"/><Relationship Id="rId22" Type="http://schemas.openxmlformats.org/officeDocument/2006/relationships/tags" Target="../tags/tag2.xml"/><Relationship Id="rId27" Type="http://schemas.openxmlformats.org/officeDocument/2006/relationships/tags" Target="../tags/tag7.xml"/><Relationship Id="rId43" Type="http://schemas.openxmlformats.org/officeDocument/2006/relationships/tags" Target="../tags/tag23.xml"/><Relationship Id="rId48" Type="http://schemas.openxmlformats.org/officeDocument/2006/relationships/tags" Target="../tags/tag28.xml"/><Relationship Id="rId64" Type="http://schemas.openxmlformats.org/officeDocument/2006/relationships/tags" Target="../tags/tag44.xml"/><Relationship Id="rId69" Type="http://schemas.openxmlformats.org/officeDocument/2006/relationships/tags" Target="../tags/tag49.xml"/><Relationship Id="rId113" Type="http://schemas.openxmlformats.org/officeDocument/2006/relationships/tags" Target="../tags/tag93.xml"/><Relationship Id="rId118" Type="http://schemas.openxmlformats.org/officeDocument/2006/relationships/tags" Target="../tags/tag98.xml"/><Relationship Id="rId134" Type="http://schemas.openxmlformats.org/officeDocument/2006/relationships/tags" Target="../tags/tag114.xml"/><Relationship Id="rId139" Type="http://schemas.openxmlformats.org/officeDocument/2006/relationships/tags" Target="../tags/tag119.xml"/><Relationship Id="rId80" Type="http://schemas.openxmlformats.org/officeDocument/2006/relationships/tags" Target="../tags/tag60.xml"/><Relationship Id="rId85" Type="http://schemas.openxmlformats.org/officeDocument/2006/relationships/tags" Target="../tags/tag65.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33" Type="http://schemas.openxmlformats.org/officeDocument/2006/relationships/tags" Target="../tags/tag13.xml"/><Relationship Id="rId38" Type="http://schemas.openxmlformats.org/officeDocument/2006/relationships/tags" Target="../tags/tag18.xml"/><Relationship Id="rId59" Type="http://schemas.openxmlformats.org/officeDocument/2006/relationships/tags" Target="../tags/tag39.xml"/><Relationship Id="rId103" Type="http://schemas.openxmlformats.org/officeDocument/2006/relationships/tags" Target="../tags/tag83.xml"/><Relationship Id="rId108" Type="http://schemas.openxmlformats.org/officeDocument/2006/relationships/tags" Target="../tags/tag88.xml"/><Relationship Id="rId124" Type="http://schemas.openxmlformats.org/officeDocument/2006/relationships/tags" Target="../tags/tag104.xml"/><Relationship Id="rId129" Type="http://schemas.openxmlformats.org/officeDocument/2006/relationships/tags" Target="../tags/tag109.xml"/><Relationship Id="rId54" Type="http://schemas.openxmlformats.org/officeDocument/2006/relationships/tags" Target="../tags/tag34.xml"/><Relationship Id="rId70" Type="http://schemas.openxmlformats.org/officeDocument/2006/relationships/tags" Target="../tags/tag50.xml"/><Relationship Id="rId75" Type="http://schemas.openxmlformats.org/officeDocument/2006/relationships/tags" Target="../tags/tag55.xml"/><Relationship Id="rId91" Type="http://schemas.openxmlformats.org/officeDocument/2006/relationships/tags" Target="../tags/tag71.xml"/><Relationship Id="rId96" Type="http://schemas.openxmlformats.org/officeDocument/2006/relationships/tags" Target="../tags/tag76.xml"/><Relationship Id="rId140" Type="http://schemas.openxmlformats.org/officeDocument/2006/relationships/tags" Target="../tags/tag120.xml"/><Relationship Id="rId145" Type="http://schemas.openxmlformats.org/officeDocument/2006/relationships/tags" Target="../tags/tag125.xml"/><Relationship Id="rId1" Type="http://schemas.openxmlformats.org/officeDocument/2006/relationships/slideLayout" Target="../slideLayouts/slideLayout1.xml"/><Relationship Id="rId6" Type="http://schemas.openxmlformats.org/officeDocument/2006/relationships/slideLayout" Target="../slideLayouts/slideLayout6.xml"/><Relationship Id="rId23" Type="http://schemas.openxmlformats.org/officeDocument/2006/relationships/tags" Target="../tags/tag3.xml"/><Relationship Id="rId28" Type="http://schemas.openxmlformats.org/officeDocument/2006/relationships/tags" Target="../tags/tag8.xml"/><Relationship Id="rId49" Type="http://schemas.openxmlformats.org/officeDocument/2006/relationships/tags" Target="../tags/tag29.xml"/><Relationship Id="rId114" Type="http://schemas.openxmlformats.org/officeDocument/2006/relationships/tags" Target="../tags/tag94.xml"/><Relationship Id="rId119" Type="http://schemas.openxmlformats.org/officeDocument/2006/relationships/tags" Target="../tags/tag99.xml"/><Relationship Id="rId44" Type="http://schemas.openxmlformats.org/officeDocument/2006/relationships/tags" Target="../tags/tag24.xml"/><Relationship Id="rId60" Type="http://schemas.openxmlformats.org/officeDocument/2006/relationships/tags" Target="../tags/tag40.xml"/><Relationship Id="rId65" Type="http://schemas.openxmlformats.org/officeDocument/2006/relationships/tags" Target="../tags/tag45.xml"/><Relationship Id="rId81" Type="http://schemas.openxmlformats.org/officeDocument/2006/relationships/tags" Target="../tags/tag61.xml"/><Relationship Id="rId86" Type="http://schemas.openxmlformats.org/officeDocument/2006/relationships/tags" Target="../tags/tag66.xml"/><Relationship Id="rId130" Type="http://schemas.openxmlformats.org/officeDocument/2006/relationships/tags" Target="../tags/tag110.xml"/><Relationship Id="rId135" Type="http://schemas.openxmlformats.org/officeDocument/2006/relationships/tags" Target="../tags/tag115.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tags" Target="../tags/tag19.xml"/><Relationship Id="rId109" Type="http://schemas.openxmlformats.org/officeDocument/2006/relationships/tags" Target="../tags/tag89.xml"/><Relationship Id="rId34" Type="http://schemas.openxmlformats.org/officeDocument/2006/relationships/tags" Target="../tags/tag14.xml"/><Relationship Id="rId50" Type="http://schemas.openxmlformats.org/officeDocument/2006/relationships/tags" Target="../tags/tag30.xml"/><Relationship Id="rId55" Type="http://schemas.openxmlformats.org/officeDocument/2006/relationships/tags" Target="../tags/tag35.xml"/><Relationship Id="rId76" Type="http://schemas.openxmlformats.org/officeDocument/2006/relationships/tags" Target="../tags/tag56.xml"/><Relationship Id="rId97" Type="http://schemas.openxmlformats.org/officeDocument/2006/relationships/tags" Target="../tags/tag77.xml"/><Relationship Id="rId104" Type="http://schemas.openxmlformats.org/officeDocument/2006/relationships/tags" Target="../tags/tag84.xml"/><Relationship Id="rId120" Type="http://schemas.openxmlformats.org/officeDocument/2006/relationships/tags" Target="../tags/tag100.xml"/><Relationship Id="rId125" Type="http://schemas.openxmlformats.org/officeDocument/2006/relationships/tags" Target="../tags/tag105.xml"/><Relationship Id="rId141" Type="http://schemas.openxmlformats.org/officeDocument/2006/relationships/tags" Target="../tags/tag121.xml"/><Relationship Id="rId146" Type="http://schemas.openxmlformats.org/officeDocument/2006/relationships/tags" Target="../tags/tag126.xml"/><Relationship Id="rId7" Type="http://schemas.openxmlformats.org/officeDocument/2006/relationships/slideLayout" Target="../slideLayouts/slideLayout7.xml"/><Relationship Id="rId71" Type="http://schemas.openxmlformats.org/officeDocument/2006/relationships/tags" Target="../tags/tag51.xml"/><Relationship Id="rId92" Type="http://schemas.openxmlformats.org/officeDocument/2006/relationships/tags" Target="../tags/tag72.xml"/><Relationship Id="rId2" Type="http://schemas.openxmlformats.org/officeDocument/2006/relationships/slideLayout" Target="../slideLayouts/slideLayout2.xml"/><Relationship Id="rId29" Type="http://schemas.openxmlformats.org/officeDocument/2006/relationships/tags" Target="../tags/tag9.xml"/><Relationship Id="rId24" Type="http://schemas.openxmlformats.org/officeDocument/2006/relationships/tags" Target="../tags/tag4.xml"/><Relationship Id="rId40" Type="http://schemas.openxmlformats.org/officeDocument/2006/relationships/tags" Target="../tags/tag20.xml"/><Relationship Id="rId45" Type="http://schemas.openxmlformats.org/officeDocument/2006/relationships/tags" Target="../tags/tag25.xml"/><Relationship Id="rId66" Type="http://schemas.openxmlformats.org/officeDocument/2006/relationships/tags" Target="../tags/tag46.xml"/><Relationship Id="rId87" Type="http://schemas.openxmlformats.org/officeDocument/2006/relationships/tags" Target="../tags/tag67.xml"/><Relationship Id="rId110" Type="http://schemas.openxmlformats.org/officeDocument/2006/relationships/tags" Target="../tags/tag90.xml"/><Relationship Id="rId115" Type="http://schemas.openxmlformats.org/officeDocument/2006/relationships/tags" Target="../tags/tag95.xml"/><Relationship Id="rId131" Type="http://schemas.openxmlformats.org/officeDocument/2006/relationships/tags" Target="../tags/tag111.xml"/><Relationship Id="rId136" Type="http://schemas.openxmlformats.org/officeDocument/2006/relationships/tags" Target="../tags/tag116.xml"/><Relationship Id="rId61" Type="http://schemas.openxmlformats.org/officeDocument/2006/relationships/tags" Target="../tags/tag41.xml"/><Relationship Id="rId82" Type="http://schemas.openxmlformats.org/officeDocument/2006/relationships/tags" Target="../tags/tag62.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30" Type="http://schemas.openxmlformats.org/officeDocument/2006/relationships/tags" Target="../tags/tag10.xml"/><Relationship Id="rId35" Type="http://schemas.openxmlformats.org/officeDocument/2006/relationships/tags" Target="../tags/tag15.xml"/><Relationship Id="rId56" Type="http://schemas.openxmlformats.org/officeDocument/2006/relationships/tags" Target="../tags/tag36.xml"/><Relationship Id="rId77" Type="http://schemas.openxmlformats.org/officeDocument/2006/relationships/tags" Target="../tags/tag57.xml"/><Relationship Id="rId100" Type="http://schemas.openxmlformats.org/officeDocument/2006/relationships/tags" Target="../tags/tag80.xml"/><Relationship Id="rId105" Type="http://schemas.openxmlformats.org/officeDocument/2006/relationships/tags" Target="../tags/tag85.xml"/><Relationship Id="rId126" Type="http://schemas.openxmlformats.org/officeDocument/2006/relationships/tags" Target="../tags/tag106.xml"/><Relationship Id="rId147" Type="http://schemas.openxmlformats.org/officeDocument/2006/relationships/oleObject" Target="../embeddings/oleObject1.bin"/><Relationship Id="rId8" Type="http://schemas.openxmlformats.org/officeDocument/2006/relationships/slideLayout" Target="../slideLayouts/slideLayout8.xml"/><Relationship Id="rId51" Type="http://schemas.openxmlformats.org/officeDocument/2006/relationships/tags" Target="../tags/tag31.xml"/><Relationship Id="rId72" Type="http://schemas.openxmlformats.org/officeDocument/2006/relationships/tags" Target="../tags/tag52.xml"/><Relationship Id="rId93" Type="http://schemas.openxmlformats.org/officeDocument/2006/relationships/tags" Target="../tags/tag73.xml"/><Relationship Id="rId98" Type="http://schemas.openxmlformats.org/officeDocument/2006/relationships/tags" Target="../tags/tag78.xml"/><Relationship Id="rId121" Type="http://schemas.openxmlformats.org/officeDocument/2006/relationships/tags" Target="../tags/tag101.xml"/><Relationship Id="rId142" Type="http://schemas.openxmlformats.org/officeDocument/2006/relationships/tags" Target="../tags/tag122.xml"/><Relationship Id="rId3" Type="http://schemas.openxmlformats.org/officeDocument/2006/relationships/slideLayout" Target="../slideLayouts/slideLayout3.xml"/><Relationship Id="rId25" Type="http://schemas.openxmlformats.org/officeDocument/2006/relationships/tags" Target="../tags/tag5.xml"/><Relationship Id="rId46" Type="http://schemas.openxmlformats.org/officeDocument/2006/relationships/tags" Target="../tags/tag26.xml"/><Relationship Id="rId67" Type="http://schemas.openxmlformats.org/officeDocument/2006/relationships/tags" Target="../tags/tag47.xml"/><Relationship Id="rId116" Type="http://schemas.openxmlformats.org/officeDocument/2006/relationships/tags" Target="../tags/tag96.xml"/><Relationship Id="rId137" Type="http://schemas.openxmlformats.org/officeDocument/2006/relationships/tags" Target="../tags/tag117.xml"/><Relationship Id="rId20" Type="http://schemas.openxmlformats.org/officeDocument/2006/relationships/slideLayout" Target="../slideLayouts/slideLayout20.xml"/><Relationship Id="rId41" Type="http://schemas.openxmlformats.org/officeDocument/2006/relationships/tags" Target="../tags/tag21.xml"/><Relationship Id="rId62" Type="http://schemas.openxmlformats.org/officeDocument/2006/relationships/tags" Target="../tags/tag42.xml"/><Relationship Id="rId83" Type="http://schemas.openxmlformats.org/officeDocument/2006/relationships/tags" Target="../tags/tag63.xml"/><Relationship Id="rId88" Type="http://schemas.openxmlformats.org/officeDocument/2006/relationships/tags" Target="../tags/tag68.xml"/><Relationship Id="rId111" Type="http://schemas.openxmlformats.org/officeDocument/2006/relationships/tags" Target="../tags/tag91.xml"/><Relationship Id="rId132" Type="http://schemas.openxmlformats.org/officeDocument/2006/relationships/tags" Target="../tags/tag112.xml"/><Relationship Id="rId15" Type="http://schemas.openxmlformats.org/officeDocument/2006/relationships/slideLayout" Target="../slideLayouts/slideLayout15.xml"/><Relationship Id="rId36" Type="http://schemas.openxmlformats.org/officeDocument/2006/relationships/tags" Target="../tags/tag16.xml"/><Relationship Id="rId57" Type="http://schemas.openxmlformats.org/officeDocument/2006/relationships/tags" Target="../tags/tag37.xml"/><Relationship Id="rId106" Type="http://schemas.openxmlformats.org/officeDocument/2006/relationships/tags" Target="../tags/tag86.xml"/><Relationship Id="rId127" Type="http://schemas.openxmlformats.org/officeDocument/2006/relationships/tags" Target="../tags/tag107.xml"/><Relationship Id="rId10" Type="http://schemas.openxmlformats.org/officeDocument/2006/relationships/slideLayout" Target="../slideLayouts/slideLayout10.xml"/><Relationship Id="rId31" Type="http://schemas.openxmlformats.org/officeDocument/2006/relationships/tags" Target="../tags/tag11.xml"/><Relationship Id="rId52" Type="http://schemas.openxmlformats.org/officeDocument/2006/relationships/tags" Target="../tags/tag32.xml"/><Relationship Id="rId73" Type="http://schemas.openxmlformats.org/officeDocument/2006/relationships/tags" Target="../tags/tag53.xml"/><Relationship Id="rId78" Type="http://schemas.openxmlformats.org/officeDocument/2006/relationships/tags" Target="../tags/tag58.xml"/><Relationship Id="rId94" Type="http://schemas.openxmlformats.org/officeDocument/2006/relationships/tags" Target="../tags/tag74.xml"/><Relationship Id="rId99" Type="http://schemas.openxmlformats.org/officeDocument/2006/relationships/tags" Target="../tags/tag79.xml"/><Relationship Id="rId101" Type="http://schemas.openxmlformats.org/officeDocument/2006/relationships/tags" Target="../tags/tag81.xml"/><Relationship Id="rId122" Type="http://schemas.openxmlformats.org/officeDocument/2006/relationships/tags" Target="../tags/tag102.xml"/><Relationship Id="rId143" Type="http://schemas.openxmlformats.org/officeDocument/2006/relationships/tags" Target="../tags/tag123.xml"/><Relationship Id="rId148"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26" Type="http://schemas.openxmlformats.org/officeDocument/2006/relationships/tags" Target="../tags/tag6.xml"/><Relationship Id="rId47" Type="http://schemas.openxmlformats.org/officeDocument/2006/relationships/tags" Target="../tags/tag27.xml"/><Relationship Id="rId68" Type="http://schemas.openxmlformats.org/officeDocument/2006/relationships/tags" Target="../tags/tag48.xml"/><Relationship Id="rId89" Type="http://schemas.openxmlformats.org/officeDocument/2006/relationships/tags" Target="../tags/tag69.xml"/><Relationship Id="rId112" Type="http://schemas.openxmlformats.org/officeDocument/2006/relationships/tags" Target="../tags/tag92.xml"/><Relationship Id="rId133" Type="http://schemas.openxmlformats.org/officeDocument/2006/relationships/tags" Target="../tags/tag113.xml"/><Relationship Id="rId16" Type="http://schemas.openxmlformats.org/officeDocument/2006/relationships/slideLayout" Target="../slideLayouts/slideLayout16.xml"/><Relationship Id="rId37" Type="http://schemas.openxmlformats.org/officeDocument/2006/relationships/tags" Target="../tags/tag17.xml"/><Relationship Id="rId58" Type="http://schemas.openxmlformats.org/officeDocument/2006/relationships/tags" Target="../tags/tag38.xml"/><Relationship Id="rId79" Type="http://schemas.openxmlformats.org/officeDocument/2006/relationships/tags" Target="../tags/tag59.xml"/><Relationship Id="rId102" Type="http://schemas.openxmlformats.org/officeDocument/2006/relationships/tags" Target="../tags/tag82.xml"/><Relationship Id="rId123" Type="http://schemas.openxmlformats.org/officeDocument/2006/relationships/tags" Target="../tags/tag103.xml"/><Relationship Id="rId144" Type="http://schemas.openxmlformats.org/officeDocument/2006/relationships/tags" Target="../tags/tag12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Placeholder"/>
          <p:cNvSpPr>
            <a:spLocks noGrp="1"/>
          </p:cNvSpPr>
          <p:nvPr>
            <p:ph type="title"/>
          </p:nvPr>
        </p:nvSpPr>
        <p:spPr>
          <a:xfrm>
            <a:off x="560565" y="0"/>
            <a:ext cx="12247385" cy="944563"/>
          </a:xfrm>
          <a:prstGeom prst="rect">
            <a:avLst/>
          </a:prstGeom>
        </p:spPr>
        <p:txBody>
          <a:bodyPr vert="horz" lIns="0" tIns="0" rIns="0" bIns="0" rtlCol="0" anchor="b" anchorCtr="0">
            <a:noAutofit/>
          </a:bodyPr>
          <a:lstStyle/>
          <a:p>
            <a:r>
              <a:rPr lang="en-US" dirty="0"/>
              <a:t>&lt;&lt;Page heading&gt;&gt;</a:t>
            </a:r>
            <a:endParaRPr lang="en-US"/>
          </a:p>
        </p:txBody>
      </p:sp>
      <p:sp>
        <p:nvSpPr>
          <p:cNvPr id="7" name="Text Placeholder 6">
            <a:extLst>
              <a:ext uri="{FF2B5EF4-FFF2-40B4-BE49-F238E27FC236}">
                <a16:creationId xmlns:a16="http://schemas.microsoft.com/office/drawing/2014/main" id="{BF159EFB-68C8-409D-A1E7-BB9C38064FE8}"/>
              </a:ext>
            </a:extLst>
          </p:cNvPr>
          <p:cNvSpPr>
            <a:spLocks noGrp="1"/>
          </p:cNvSpPr>
          <p:nvPr>
            <p:ph type="body" idx="1"/>
          </p:nvPr>
        </p:nvSpPr>
        <p:spPr>
          <a:xfrm>
            <a:off x="561334" y="1858964"/>
            <a:ext cx="12246432" cy="4792662"/>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1" name="TextBox 11" hidden="1">
            <a:extLst>
              <a:ext uri="{FF2B5EF4-FFF2-40B4-BE49-F238E27FC236}">
                <a16:creationId xmlns:a16="http://schemas.microsoft.com/office/drawing/2014/main" id="{96C2B65A-09A3-4419-A4C5-2BC915D1B473}"/>
              </a:ext>
            </a:extLst>
          </p:cNvPr>
          <p:cNvSpPr txBox="1">
            <a:spLocks/>
          </p:cNvSpPr>
          <p:nvPr userDrawn="1"/>
        </p:nvSpPr>
        <p:spPr>
          <a:xfrm>
            <a:off x="3593" y="73012"/>
            <a:ext cx="557741" cy="1074300"/>
          </a:xfrm>
          <a:prstGeom prst="rect">
            <a:avLst/>
          </a:prstGeom>
        </p:spPr>
        <p:txBody>
          <a:bodyPr vert="horz" lIns="0" tIns="0" rIns="0" bIns="0" rtlCol="0">
            <a:noAutofit/>
          </a:bodyPr>
          <a:lstStyle>
            <a:lvl1pPr marL="182880" marR="0" indent="-182880" algn="l" defTabSz="1005505" rtl="0" eaLnBrk="1" fontAlgn="auto" latinLnBrk="0" hangingPunct="1">
              <a:lnSpc>
                <a:spcPct val="100000"/>
              </a:lnSpc>
              <a:spcBef>
                <a:spcPts val="800"/>
              </a:spcBef>
              <a:spcAft>
                <a:spcPts val="0"/>
              </a:spcAft>
              <a:buClrTx/>
              <a:buSzPct val="75000"/>
              <a:buFont typeface="Wingdings 2" panose="05020102010507070707" pitchFamily="18" charset="2"/>
              <a:buChar char=""/>
              <a:tabLst/>
              <a:defRPr lang="en-US" sz="1600" b="0" kern="0" baseline="0" dirty="0" smtClean="0">
                <a:solidFill>
                  <a:schemeClr val="tx1"/>
                </a:solidFill>
                <a:latin typeface="+mn-lt"/>
                <a:ea typeface="+mn-ea"/>
                <a:cs typeface="+mn-cs"/>
              </a:defRPr>
            </a:lvl1pPr>
            <a:lvl2pPr marL="374400" marR="0" indent="-182880" algn="l" defTabSz="1005505" rtl="0" eaLnBrk="1" fontAlgn="auto" latinLnBrk="0" hangingPunct="1">
              <a:lnSpc>
                <a:spcPct val="100000"/>
              </a:lnSpc>
              <a:spcBef>
                <a:spcPts val="800"/>
              </a:spcBef>
              <a:spcAft>
                <a:spcPts val="0"/>
              </a:spcAft>
              <a:buClrTx/>
              <a:buSzTx/>
              <a:buFont typeface="Arial" panose="020B0604020202020204" pitchFamily="34" charset="0"/>
              <a:buChar char="–"/>
              <a:tabLst/>
              <a:defRPr lang="en-US" sz="1600" kern="0" baseline="0" dirty="0" smtClean="0">
                <a:solidFill>
                  <a:schemeClr val="tx1"/>
                </a:solidFill>
                <a:latin typeface="+mn-lt"/>
                <a:ea typeface="+mn-ea"/>
                <a:cs typeface="+mn-cs"/>
              </a:defRPr>
            </a:lvl2pPr>
            <a:lvl3pPr marL="566928" marR="0" indent="-182880" algn="l" defTabSz="1005505" rtl="0" eaLnBrk="1" fontAlgn="auto" latinLnBrk="0" hangingPunct="1">
              <a:lnSpc>
                <a:spcPct val="100000"/>
              </a:lnSpc>
              <a:spcBef>
                <a:spcPts val="800"/>
              </a:spcBef>
              <a:spcAft>
                <a:spcPts val="0"/>
              </a:spcAft>
              <a:buClrTx/>
              <a:buSzTx/>
              <a:buFont typeface="Arial" panose="020B0604020202020204" pitchFamily="34" charset="0"/>
              <a:buChar char="–"/>
              <a:tabLst/>
              <a:defRPr lang="en-US" sz="1600" kern="0" baseline="0" dirty="0" smtClean="0">
                <a:solidFill>
                  <a:schemeClr val="tx1"/>
                </a:solidFill>
                <a:latin typeface="+mn-lt"/>
                <a:ea typeface="+mn-ea"/>
                <a:cs typeface="+mn-cs"/>
              </a:defRPr>
            </a:lvl3pPr>
            <a:lvl4pPr marL="758952" marR="0" indent="-182563" algn="l" defTabSz="1005505" rtl="0" eaLnBrk="1" fontAlgn="auto" latinLnBrk="0" hangingPunct="1">
              <a:lnSpc>
                <a:spcPct val="100000"/>
              </a:lnSpc>
              <a:spcBef>
                <a:spcPts val="800"/>
              </a:spcBef>
              <a:spcAft>
                <a:spcPts val="0"/>
              </a:spcAft>
              <a:buClr>
                <a:schemeClr val="tx1"/>
              </a:buClr>
              <a:buSzPct val="100000"/>
              <a:buFont typeface="Arial" panose="020B0604020202020204" pitchFamily="34" charset="0"/>
              <a:buChar char="–"/>
              <a:tabLst/>
              <a:defRPr lang="en-US" sz="1600" kern="0" baseline="0" dirty="0" smtClean="0">
                <a:solidFill>
                  <a:schemeClr val="tx1"/>
                </a:solidFill>
                <a:latin typeface="+mn-lt"/>
                <a:ea typeface="+mn-ea"/>
                <a:cs typeface="+mn-cs"/>
              </a:defRPr>
            </a:lvl4pPr>
            <a:lvl5pPr marL="950976" marR="0" indent="-182563" algn="l" defTabSz="1005505" rtl="0" eaLnBrk="1" fontAlgn="auto" latinLnBrk="0" hangingPunct="1">
              <a:lnSpc>
                <a:spcPct val="100000"/>
              </a:lnSpc>
              <a:spcBef>
                <a:spcPts val="800"/>
              </a:spcBef>
              <a:spcAft>
                <a:spcPts val="0"/>
              </a:spcAft>
              <a:buClr>
                <a:schemeClr val="tx1"/>
              </a:buClr>
              <a:buSzPct val="100000"/>
              <a:buFont typeface="Arial" panose="020B0604020202020204" pitchFamily="34" charset="0"/>
              <a:buChar char="–"/>
              <a:tabLst/>
              <a:defRPr lang="en-US" sz="1600" kern="0" baseline="0" dirty="0" smtClean="0">
                <a:solidFill>
                  <a:schemeClr val="tx1"/>
                </a:solidFill>
                <a:latin typeface="+mn-lt"/>
                <a:ea typeface="+mn-ea"/>
                <a:cs typeface="+mn-cs"/>
              </a:defRPr>
            </a:lvl5pPr>
            <a:lvl6pPr marL="950976" marR="0" indent="-182563" algn="l" defTabSz="1005505" rtl="0" eaLnBrk="1" fontAlgn="auto" latinLnBrk="0" hangingPunct="1">
              <a:lnSpc>
                <a:spcPct val="100000"/>
              </a:lnSpc>
              <a:spcBef>
                <a:spcPts val="800"/>
              </a:spcBef>
              <a:spcAft>
                <a:spcPts val="0"/>
              </a:spcAft>
              <a:buClr>
                <a:schemeClr val="tx1"/>
              </a:buClr>
              <a:buSzPct val="100000"/>
              <a:buFont typeface="Arial" panose="020B0604020202020204" pitchFamily="34" charset="0"/>
              <a:buChar char="–"/>
              <a:tabLst/>
              <a:defRPr lang="en-US" sz="1600" b="0" kern="0" baseline="0" dirty="0" smtClean="0">
                <a:solidFill>
                  <a:schemeClr val="tx1"/>
                </a:solidFill>
                <a:latin typeface="+mn-lt"/>
                <a:ea typeface="+mn-ea"/>
                <a:cs typeface="+mn-cs"/>
              </a:defRPr>
            </a:lvl6pPr>
            <a:lvl7pPr marL="0" marR="0" indent="0" algn="l" defTabSz="1005505" rtl="0" eaLnBrk="1" fontAlgn="auto" latinLnBrk="0" hangingPunct="1">
              <a:lnSpc>
                <a:spcPct val="100000"/>
              </a:lnSpc>
              <a:spcBef>
                <a:spcPts val="800"/>
              </a:spcBef>
              <a:spcAft>
                <a:spcPts val="0"/>
              </a:spcAft>
              <a:buClr>
                <a:schemeClr val="tx1"/>
              </a:buClr>
              <a:buSzPct val="100000"/>
              <a:buFont typeface="Arial" panose="020B0604020202020204" pitchFamily="34" charset="0"/>
              <a:buChar char="‫"/>
              <a:tabLst/>
              <a:defRPr lang="en-US" sz="1600" b="1" kern="0" baseline="0" dirty="0" smtClean="0">
                <a:solidFill>
                  <a:schemeClr val="tx1"/>
                </a:solidFill>
                <a:latin typeface="+mn-lt"/>
                <a:ea typeface="+mn-ea"/>
                <a:cs typeface="+mn-cs"/>
              </a:defRPr>
            </a:lvl7pPr>
            <a:lvl8pPr marL="0" marR="0" indent="0" algn="l" defTabSz="1005505" rtl="0" eaLnBrk="1" fontAlgn="auto" latinLnBrk="0" hangingPunct="1">
              <a:lnSpc>
                <a:spcPct val="100000"/>
              </a:lnSpc>
              <a:spcBef>
                <a:spcPts val="800"/>
              </a:spcBef>
              <a:spcAft>
                <a:spcPts val="0"/>
              </a:spcAft>
              <a:buClr>
                <a:schemeClr val="tx1"/>
              </a:buClr>
              <a:buSzPct val="100000"/>
              <a:buFont typeface="Arial" panose="020B0604020202020204" pitchFamily="34" charset="0"/>
              <a:buChar char="‫"/>
              <a:tabLst/>
              <a:defRPr lang="en-US" sz="1600" kern="0" baseline="0" dirty="0" smtClean="0">
                <a:solidFill>
                  <a:srgbClr val="464749"/>
                </a:solidFill>
                <a:latin typeface="+mn-lt"/>
                <a:ea typeface="+mn-ea"/>
                <a:cs typeface="+mn-cs"/>
              </a:defRPr>
            </a:lvl8pPr>
            <a:lvl9pPr marL="0" marR="0" indent="0" algn="l" defTabSz="1005505" rtl="0" eaLnBrk="1" fontAlgn="auto" latinLnBrk="0" hangingPunct="1">
              <a:lnSpc>
                <a:spcPct val="100000"/>
              </a:lnSpc>
              <a:spcBef>
                <a:spcPts val="800"/>
              </a:spcBef>
              <a:spcAft>
                <a:spcPts val="0"/>
              </a:spcAft>
              <a:buClrTx/>
              <a:buSzPct val="100000"/>
              <a:buFont typeface="Arial" panose="020B0604020202020204" pitchFamily="34" charset="0"/>
              <a:buChar char="‫"/>
              <a:tabLst/>
              <a:defRPr lang="en-US" sz="1600" kern="0" baseline="0" dirty="0" smtClean="0">
                <a:solidFill>
                  <a:srgbClr val="A43725"/>
                </a:solidFill>
                <a:latin typeface="+mn-lt"/>
                <a:ea typeface="+mn-ea"/>
                <a:cs typeface="+mn-cs"/>
              </a:defRPr>
            </a:lvl9pPr>
          </a:lstStyle>
          <a:p>
            <a:r>
              <a:rPr lang="en-US" dirty="0">
                <a:latin typeface="Frutiger 45 Light" panose="020B0603020202020204" pitchFamily="34" charset="0"/>
                <a:cs typeface="Albany WT" panose="020B0604020202020204" pitchFamily="34" charset="0"/>
              </a:rPr>
              <a:t>Add text</a:t>
            </a:r>
          </a:p>
        </p:txBody>
      </p:sp>
      <p:sp>
        <p:nvSpPr>
          <p:cNvPr id="42" name="TextBox 9" hidden="1">
            <a:extLst>
              <a:ext uri="{FF2B5EF4-FFF2-40B4-BE49-F238E27FC236}">
                <a16:creationId xmlns:a16="http://schemas.microsoft.com/office/drawing/2014/main" id="{F25A13A5-9755-4AA3-88FE-5AD947DBF3A4}"/>
              </a:ext>
            </a:extLst>
          </p:cNvPr>
          <p:cNvSpPr txBox="1">
            <a:spLocks/>
          </p:cNvSpPr>
          <p:nvPr userDrawn="1"/>
        </p:nvSpPr>
        <p:spPr>
          <a:xfrm>
            <a:off x="39344" y="1299450"/>
            <a:ext cx="521222" cy="559514"/>
          </a:xfrm>
          <a:prstGeom prst="rect">
            <a:avLst/>
          </a:prstGeom>
        </p:spPr>
        <p:txBody>
          <a:bodyPr vert="horz" lIns="0" tIns="0" rIns="0" bIns="0" rtlCol="0">
            <a:noAutofit/>
          </a:bodyPr>
          <a:lstStyle>
            <a:lvl1pPr marL="182880" marR="0" indent="-182880" algn="l" defTabSz="1005505" rtl="0" eaLnBrk="1" fontAlgn="auto" latinLnBrk="0" hangingPunct="1">
              <a:lnSpc>
                <a:spcPct val="100000"/>
              </a:lnSpc>
              <a:spcBef>
                <a:spcPts val="800"/>
              </a:spcBef>
              <a:spcAft>
                <a:spcPts val="0"/>
              </a:spcAft>
              <a:buClrTx/>
              <a:buSzPct val="75000"/>
              <a:buFont typeface="Wingdings 2" panose="05020102010507070707" pitchFamily="18" charset="2"/>
              <a:buChar char=""/>
              <a:tabLst/>
              <a:defRPr lang="en-US" sz="1600" b="0" kern="0" baseline="0" dirty="0" smtClean="0">
                <a:solidFill>
                  <a:schemeClr val="tx1"/>
                </a:solidFill>
                <a:latin typeface="+mn-lt"/>
                <a:ea typeface="+mn-ea"/>
                <a:cs typeface="+mn-cs"/>
              </a:defRPr>
            </a:lvl1pPr>
            <a:lvl2pPr marL="374400" marR="0" indent="-182880" algn="l" defTabSz="1005505" rtl="0" eaLnBrk="1" fontAlgn="auto" latinLnBrk="0" hangingPunct="1">
              <a:lnSpc>
                <a:spcPct val="100000"/>
              </a:lnSpc>
              <a:spcBef>
                <a:spcPts val="800"/>
              </a:spcBef>
              <a:spcAft>
                <a:spcPts val="0"/>
              </a:spcAft>
              <a:buClrTx/>
              <a:buSzTx/>
              <a:buFont typeface="Arial" panose="020B0604020202020204" pitchFamily="34" charset="0"/>
              <a:buChar char="–"/>
              <a:tabLst/>
              <a:defRPr lang="en-US" sz="1600" kern="0" baseline="0" dirty="0" smtClean="0">
                <a:solidFill>
                  <a:schemeClr val="tx1"/>
                </a:solidFill>
                <a:latin typeface="+mn-lt"/>
                <a:ea typeface="+mn-ea"/>
                <a:cs typeface="+mn-cs"/>
              </a:defRPr>
            </a:lvl2pPr>
            <a:lvl3pPr marL="566928" marR="0" indent="-182880" algn="l" defTabSz="1005505" rtl="0" eaLnBrk="1" fontAlgn="auto" latinLnBrk="0" hangingPunct="1">
              <a:lnSpc>
                <a:spcPct val="100000"/>
              </a:lnSpc>
              <a:spcBef>
                <a:spcPts val="800"/>
              </a:spcBef>
              <a:spcAft>
                <a:spcPts val="0"/>
              </a:spcAft>
              <a:buClrTx/>
              <a:buSzTx/>
              <a:buFont typeface="Arial" panose="020B0604020202020204" pitchFamily="34" charset="0"/>
              <a:buChar char="–"/>
              <a:tabLst/>
              <a:defRPr lang="en-US" sz="1600" kern="0" baseline="0" dirty="0" smtClean="0">
                <a:solidFill>
                  <a:schemeClr val="tx1"/>
                </a:solidFill>
                <a:latin typeface="+mn-lt"/>
                <a:ea typeface="+mn-ea"/>
                <a:cs typeface="+mn-cs"/>
              </a:defRPr>
            </a:lvl3pPr>
            <a:lvl4pPr marL="758952" marR="0" indent="-182563" algn="l" defTabSz="1005505" rtl="0" eaLnBrk="1" fontAlgn="auto" latinLnBrk="0" hangingPunct="1">
              <a:lnSpc>
                <a:spcPct val="100000"/>
              </a:lnSpc>
              <a:spcBef>
                <a:spcPts val="800"/>
              </a:spcBef>
              <a:spcAft>
                <a:spcPts val="0"/>
              </a:spcAft>
              <a:buClr>
                <a:schemeClr val="tx1"/>
              </a:buClr>
              <a:buSzPct val="100000"/>
              <a:buFont typeface="Arial" panose="020B0604020202020204" pitchFamily="34" charset="0"/>
              <a:buChar char="–"/>
              <a:tabLst/>
              <a:defRPr lang="en-US" sz="1600" kern="0" baseline="0" dirty="0" smtClean="0">
                <a:solidFill>
                  <a:schemeClr val="tx1"/>
                </a:solidFill>
                <a:latin typeface="+mn-lt"/>
                <a:ea typeface="+mn-ea"/>
                <a:cs typeface="+mn-cs"/>
              </a:defRPr>
            </a:lvl4pPr>
            <a:lvl5pPr marL="950976" marR="0" indent="-182563" algn="l" defTabSz="1005505" rtl="0" eaLnBrk="1" fontAlgn="auto" latinLnBrk="0" hangingPunct="1">
              <a:lnSpc>
                <a:spcPct val="100000"/>
              </a:lnSpc>
              <a:spcBef>
                <a:spcPts val="800"/>
              </a:spcBef>
              <a:spcAft>
                <a:spcPts val="0"/>
              </a:spcAft>
              <a:buClr>
                <a:schemeClr val="tx1"/>
              </a:buClr>
              <a:buSzPct val="100000"/>
              <a:buFont typeface="Arial" panose="020B0604020202020204" pitchFamily="34" charset="0"/>
              <a:buChar char="–"/>
              <a:tabLst/>
              <a:defRPr lang="en-US" sz="1600" kern="0" baseline="0" dirty="0" smtClean="0">
                <a:solidFill>
                  <a:schemeClr val="tx1"/>
                </a:solidFill>
                <a:latin typeface="+mn-lt"/>
                <a:ea typeface="+mn-ea"/>
                <a:cs typeface="+mn-cs"/>
              </a:defRPr>
            </a:lvl5pPr>
            <a:lvl6pPr marL="950976" marR="0" indent="-182563" algn="l" defTabSz="1005505" rtl="0" eaLnBrk="1" fontAlgn="auto" latinLnBrk="0" hangingPunct="1">
              <a:lnSpc>
                <a:spcPct val="100000"/>
              </a:lnSpc>
              <a:spcBef>
                <a:spcPts val="800"/>
              </a:spcBef>
              <a:spcAft>
                <a:spcPts val="0"/>
              </a:spcAft>
              <a:buClr>
                <a:schemeClr val="tx1"/>
              </a:buClr>
              <a:buSzPct val="100000"/>
              <a:buFont typeface="Arial" panose="020B0604020202020204" pitchFamily="34" charset="0"/>
              <a:buChar char="–"/>
              <a:tabLst/>
              <a:defRPr lang="en-US" sz="1600" b="0" kern="0" baseline="0" dirty="0" smtClean="0">
                <a:solidFill>
                  <a:schemeClr val="tx1"/>
                </a:solidFill>
                <a:latin typeface="+mn-lt"/>
                <a:ea typeface="+mn-ea"/>
                <a:cs typeface="+mn-cs"/>
              </a:defRPr>
            </a:lvl6pPr>
            <a:lvl7pPr marL="0" marR="0" indent="0" algn="l" defTabSz="1005505" rtl="0" eaLnBrk="1" fontAlgn="auto" latinLnBrk="0" hangingPunct="1">
              <a:lnSpc>
                <a:spcPct val="100000"/>
              </a:lnSpc>
              <a:spcBef>
                <a:spcPts val="800"/>
              </a:spcBef>
              <a:spcAft>
                <a:spcPts val="0"/>
              </a:spcAft>
              <a:buClr>
                <a:schemeClr val="tx1"/>
              </a:buClr>
              <a:buSzPct val="100000"/>
              <a:buFont typeface="Arial" panose="020B0604020202020204" pitchFamily="34" charset="0"/>
              <a:buChar char="‫"/>
              <a:tabLst/>
              <a:defRPr lang="en-US" sz="1600" b="1" kern="0" baseline="0" dirty="0" smtClean="0">
                <a:solidFill>
                  <a:schemeClr val="tx1"/>
                </a:solidFill>
                <a:latin typeface="+mn-lt"/>
                <a:ea typeface="+mn-ea"/>
                <a:cs typeface="+mn-cs"/>
              </a:defRPr>
            </a:lvl7pPr>
            <a:lvl8pPr marL="0" marR="0" indent="0" algn="l" defTabSz="1005505" rtl="0" eaLnBrk="1" fontAlgn="auto" latinLnBrk="0" hangingPunct="1">
              <a:lnSpc>
                <a:spcPct val="100000"/>
              </a:lnSpc>
              <a:spcBef>
                <a:spcPts val="800"/>
              </a:spcBef>
              <a:spcAft>
                <a:spcPts val="0"/>
              </a:spcAft>
              <a:buClr>
                <a:schemeClr val="tx1"/>
              </a:buClr>
              <a:buSzPct val="100000"/>
              <a:buFont typeface="Arial" panose="020B0604020202020204" pitchFamily="34" charset="0"/>
              <a:buChar char="‫"/>
              <a:tabLst/>
              <a:defRPr lang="en-US" sz="1600" kern="0" baseline="0" dirty="0" smtClean="0">
                <a:solidFill>
                  <a:srgbClr val="464749"/>
                </a:solidFill>
                <a:latin typeface="+mn-lt"/>
                <a:ea typeface="+mn-ea"/>
                <a:cs typeface="+mn-cs"/>
              </a:defRPr>
            </a:lvl8pPr>
            <a:lvl9pPr marL="0" marR="0" indent="0" algn="l" defTabSz="1005505" rtl="0" eaLnBrk="1" fontAlgn="auto" latinLnBrk="0" hangingPunct="1">
              <a:lnSpc>
                <a:spcPct val="100000"/>
              </a:lnSpc>
              <a:spcBef>
                <a:spcPts val="800"/>
              </a:spcBef>
              <a:spcAft>
                <a:spcPts val="0"/>
              </a:spcAft>
              <a:buClrTx/>
              <a:buSzPct val="100000"/>
              <a:buFont typeface="Arial" panose="020B0604020202020204" pitchFamily="34" charset="0"/>
              <a:buChar char="‫"/>
              <a:tabLst/>
              <a:defRPr lang="en-US" sz="1600" kern="0" baseline="0" dirty="0" smtClean="0">
                <a:solidFill>
                  <a:srgbClr val="A43725"/>
                </a:solidFill>
                <a:latin typeface="+mn-lt"/>
                <a:ea typeface="+mn-ea"/>
                <a:cs typeface="+mn-cs"/>
              </a:defRPr>
            </a:lvl9pPr>
          </a:lstStyle>
          <a:p>
            <a:r>
              <a:rPr lang="en-US" dirty="0">
                <a:latin typeface="Frutiger 47 Light CN" panose="020B0503030202020204" pitchFamily="34" charset="0"/>
              </a:rPr>
              <a:t>Add text</a:t>
            </a:r>
          </a:p>
        </p:txBody>
      </p:sp>
      <p:sp>
        <p:nvSpPr>
          <p:cNvPr id="43" name="TextBox 10" hidden="1">
            <a:extLst>
              <a:ext uri="{FF2B5EF4-FFF2-40B4-BE49-F238E27FC236}">
                <a16:creationId xmlns:a16="http://schemas.microsoft.com/office/drawing/2014/main" id="{ACA412C3-C86B-48B5-BAF0-0E9E493AFF58}"/>
              </a:ext>
            </a:extLst>
          </p:cNvPr>
          <p:cNvSpPr txBox="1">
            <a:spLocks/>
          </p:cNvSpPr>
          <p:nvPr userDrawn="1"/>
        </p:nvSpPr>
        <p:spPr>
          <a:xfrm>
            <a:off x="3176" y="320662"/>
            <a:ext cx="252941" cy="845700"/>
          </a:xfrm>
          <a:prstGeom prst="rect">
            <a:avLst/>
          </a:prstGeom>
        </p:spPr>
        <p:txBody>
          <a:bodyPr vert="horz" lIns="0" tIns="0" rIns="0" bIns="0" rtlCol="0">
            <a:noAutofit/>
          </a:bodyPr>
          <a:lstStyle>
            <a:lvl1pPr marL="182880" marR="0" indent="-182880" algn="l" defTabSz="1005505" rtl="0" eaLnBrk="1" fontAlgn="auto" latinLnBrk="0" hangingPunct="1">
              <a:lnSpc>
                <a:spcPct val="100000"/>
              </a:lnSpc>
              <a:spcBef>
                <a:spcPts val="800"/>
              </a:spcBef>
              <a:spcAft>
                <a:spcPts val="0"/>
              </a:spcAft>
              <a:buClrTx/>
              <a:buSzPct val="75000"/>
              <a:buFont typeface="Wingdings 2" panose="05020102010507070707" pitchFamily="18" charset="2"/>
              <a:buChar char=""/>
              <a:tabLst/>
              <a:defRPr lang="en-US" sz="1600" b="0" kern="0" baseline="0" dirty="0" smtClean="0">
                <a:solidFill>
                  <a:schemeClr val="tx1"/>
                </a:solidFill>
                <a:latin typeface="+mn-lt"/>
                <a:ea typeface="+mn-ea"/>
                <a:cs typeface="+mn-cs"/>
              </a:defRPr>
            </a:lvl1pPr>
            <a:lvl2pPr marL="374400" marR="0" indent="-182880" algn="l" defTabSz="1005505" rtl="0" eaLnBrk="1" fontAlgn="auto" latinLnBrk="0" hangingPunct="1">
              <a:lnSpc>
                <a:spcPct val="100000"/>
              </a:lnSpc>
              <a:spcBef>
                <a:spcPts val="800"/>
              </a:spcBef>
              <a:spcAft>
                <a:spcPts val="0"/>
              </a:spcAft>
              <a:buClrTx/>
              <a:buSzTx/>
              <a:buFont typeface="Arial" panose="020B0604020202020204" pitchFamily="34" charset="0"/>
              <a:buChar char="–"/>
              <a:tabLst/>
              <a:defRPr lang="en-US" sz="1600" kern="0" baseline="0" dirty="0" smtClean="0">
                <a:solidFill>
                  <a:schemeClr val="tx1"/>
                </a:solidFill>
                <a:latin typeface="+mn-lt"/>
                <a:ea typeface="+mn-ea"/>
                <a:cs typeface="+mn-cs"/>
              </a:defRPr>
            </a:lvl2pPr>
            <a:lvl3pPr marL="566928" marR="0" indent="-182880" algn="l" defTabSz="1005505" rtl="0" eaLnBrk="1" fontAlgn="auto" latinLnBrk="0" hangingPunct="1">
              <a:lnSpc>
                <a:spcPct val="100000"/>
              </a:lnSpc>
              <a:spcBef>
                <a:spcPts val="800"/>
              </a:spcBef>
              <a:spcAft>
                <a:spcPts val="0"/>
              </a:spcAft>
              <a:buClrTx/>
              <a:buSzTx/>
              <a:buFont typeface="Arial" panose="020B0604020202020204" pitchFamily="34" charset="0"/>
              <a:buChar char="–"/>
              <a:tabLst/>
              <a:defRPr lang="en-US" sz="1600" kern="0" baseline="0" dirty="0" smtClean="0">
                <a:solidFill>
                  <a:schemeClr val="tx1"/>
                </a:solidFill>
                <a:latin typeface="+mn-lt"/>
                <a:ea typeface="+mn-ea"/>
                <a:cs typeface="+mn-cs"/>
              </a:defRPr>
            </a:lvl3pPr>
            <a:lvl4pPr marL="758952" marR="0" indent="-182563" algn="l" defTabSz="1005505" rtl="0" eaLnBrk="1" fontAlgn="auto" latinLnBrk="0" hangingPunct="1">
              <a:lnSpc>
                <a:spcPct val="100000"/>
              </a:lnSpc>
              <a:spcBef>
                <a:spcPts val="800"/>
              </a:spcBef>
              <a:spcAft>
                <a:spcPts val="0"/>
              </a:spcAft>
              <a:buClr>
                <a:schemeClr val="tx1"/>
              </a:buClr>
              <a:buSzPct val="100000"/>
              <a:buFont typeface="Arial" panose="020B0604020202020204" pitchFamily="34" charset="0"/>
              <a:buChar char="–"/>
              <a:tabLst/>
              <a:defRPr lang="en-US" sz="1600" kern="0" baseline="0" dirty="0" smtClean="0">
                <a:solidFill>
                  <a:schemeClr val="tx1"/>
                </a:solidFill>
                <a:latin typeface="+mn-lt"/>
                <a:ea typeface="+mn-ea"/>
                <a:cs typeface="+mn-cs"/>
              </a:defRPr>
            </a:lvl4pPr>
            <a:lvl5pPr marL="950976" marR="0" indent="-182563" algn="l" defTabSz="1005505" rtl="0" eaLnBrk="1" fontAlgn="auto" latinLnBrk="0" hangingPunct="1">
              <a:lnSpc>
                <a:spcPct val="100000"/>
              </a:lnSpc>
              <a:spcBef>
                <a:spcPts val="800"/>
              </a:spcBef>
              <a:spcAft>
                <a:spcPts val="0"/>
              </a:spcAft>
              <a:buClr>
                <a:schemeClr val="tx1"/>
              </a:buClr>
              <a:buSzPct val="100000"/>
              <a:buFont typeface="Arial" panose="020B0604020202020204" pitchFamily="34" charset="0"/>
              <a:buChar char="–"/>
              <a:tabLst/>
              <a:defRPr lang="en-US" sz="1600" kern="0" baseline="0" dirty="0" smtClean="0">
                <a:solidFill>
                  <a:schemeClr val="tx1"/>
                </a:solidFill>
                <a:latin typeface="+mn-lt"/>
                <a:ea typeface="+mn-ea"/>
                <a:cs typeface="+mn-cs"/>
              </a:defRPr>
            </a:lvl5pPr>
            <a:lvl6pPr marL="950976" marR="0" indent="-182563" algn="l" defTabSz="1005505" rtl="0" eaLnBrk="1" fontAlgn="auto" latinLnBrk="0" hangingPunct="1">
              <a:lnSpc>
                <a:spcPct val="100000"/>
              </a:lnSpc>
              <a:spcBef>
                <a:spcPts val="800"/>
              </a:spcBef>
              <a:spcAft>
                <a:spcPts val="0"/>
              </a:spcAft>
              <a:buClr>
                <a:schemeClr val="tx1"/>
              </a:buClr>
              <a:buSzPct val="100000"/>
              <a:buFont typeface="Arial" panose="020B0604020202020204" pitchFamily="34" charset="0"/>
              <a:buChar char="–"/>
              <a:tabLst/>
              <a:defRPr lang="en-US" sz="1600" b="0" kern="0" baseline="0" dirty="0" smtClean="0">
                <a:solidFill>
                  <a:schemeClr val="tx1"/>
                </a:solidFill>
                <a:latin typeface="+mn-lt"/>
                <a:ea typeface="+mn-ea"/>
                <a:cs typeface="+mn-cs"/>
              </a:defRPr>
            </a:lvl6pPr>
            <a:lvl7pPr marL="0" marR="0" indent="0" algn="l" defTabSz="1005505" rtl="0" eaLnBrk="1" fontAlgn="auto" latinLnBrk="0" hangingPunct="1">
              <a:lnSpc>
                <a:spcPct val="100000"/>
              </a:lnSpc>
              <a:spcBef>
                <a:spcPts val="800"/>
              </a:spcBef>
              <a:spcAft>
                <a:spcPts val="0"/>
              </a:spcAft>
              <a:buClr>
                <a:schemeClr val="tx1"/>
              </a:buClr>
              <a:buSzPct val="100000"/>
              <a:buFont typeface="Arial" panose="020B0604020202020204" pitchFamily="34" charset="0"/>
              <a:buChar char="‫"/>
              <a:tabLst/>
              <a:defRPr lang="en-US" sz="1600" b="1" kern="0" baseline="0" dirty="0" smtClean="0">
                <a:solidFill>
                  <a:schemeClr val="tx1"/>
                </a:solidFill>
                <a:latin typeface="+mn-lt"/>
                <a:ea typeface="+mn-ea"/>
                <a:cs typeface="+mn-cs"/>
              </a:defRPr>
            </a:lvl7pPr>
            <a:lvl8pPr marL="0" marR="0" indent="0" algn="l" defTabSz="1005505" rtl="0" eaLnBrk="1" fontAlgn="auto" latinLnBrk="0" hangingPunct="1">
              <a:lnSpc>
                <a:spcPct val="100000"/>
              </a:lnSpc>
              <a:spcBef>
                <a:spcPts val="800"/>
              </a:spcBef>
              <a:spcAft>
                <a:spcPts val="0"/>
              </a:spcAft>
              <a:buClr>
                <a:schemeClr val="tx1"/>
              </a:buClr>
              <a:buSzPct val="100000"/>
              <a:buFont typeface="Arial" panose="020B0604020202020204" pitchFamily="34" charset="0"/>
              <a:buChar char="‫"/>
              <a:tabLst/>
              <a:defRPr lang="en-US" sz="1600" kern="0" baseline="0" dirty="0" smtClean="0">
                <a:solidFill>
                  <a:srgbClr val="464749"/>
                </a:solidFill>
                <a:latin typeface="+mn-lt"/>
                <a:ea typeface="+mn-ea"/>
                <a:cs typeface="+mn-cs"/>
              </a:defRPr>
            </a:lvl8pPr>
            <a:lvl9pPr marL="0" marR="0" indent="0" algn="l" defTabSz="1005505" rtl="0" eaLnBrk="1" fontAlgn="auto" latinLnBrk="0" hangingPunct="1">
              <a:lnSpc>
                <a:spcPct val="100000"/>
              </a:lnSpc>
              <a:spcBef>
                <a:spcPts val="800"/>
              </a:spcBef>
              <a:spcAft>
                <a:spcPts val="0"/>
              </a:spcAft>
              <a:buClrTx/>
              <a:buSzPct val="100000"/>
              <a:buFont typeface="Arial" panose="020B0604020202020204" pitchFamily="34" charset="0"/>
              <a:buChar char="‫"/>
              <a:tabLst/>
              <a:defRPr lang="en-US" sz="1600" kern="0" baseline="0" dirty="0" smtClean="0">
                <a:solidFill>
                  <a:srgbClr val="A43725"/>
                </a:solidFill>
                <a:latin typeface="+mn-lt"/>
                <a:ea typeface="+mn-ea"/>
                <a:cs typeface="+mn-cs"/>
              </a:defRPr>
            </a:lvl9pPr>
          </a:lstStyle>
          <a:p>
            <a:r>
              <a:rPr lang="en-US" dirty="0">
                <a:latin typeface="Monotype Sorts" panose="01010601010101010101" pitchFamily="2" charset="2"/>
              </a:rPr>
              <a:t>Add text</a:t>
            </a:r>
          </a:p>
        </p:txBody>
      </p:sp>
      <p:graphicFrame>
        <p:nvGraphicFramePr>
          <p:cNvPr id="44" name="Object 43" hidden="1">
            <a:extLst>
              <a:ext uri="{FF2B5EF4-FFF2-40B4-BE49-F238E27FC236}">
                <a16:creationId xmlns:a16="http://schemas.microsoft.com/office/drawing/2014/main" id="{667FF95E-E01D-4F04-90A9-D9069000C04E}"/>
              </a:ext>
            </a:extLst>
          </p:cNvPr>
          <p:cNvGraphicFramePr>
            <a:graphicFrameLocks noChangeAspect="1"/>
          </p:cNvGraphicFramePr>
          <p:nvPr userDrawn="1">
            <p:custDataLst>
              <p:tags r:id="rId22"/>
            </p:custDataLst>
            <p:extLst>
              <p:ext uri="{D42A27DB-BD31-4B8C-83A1-F6EECF244321}">
                <p14:modId xmlns:p14="http://schemas.microsoft.com/office/powerpoint/2010/main" val="96703208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47" imgW="286" imgH="286" progId="TCLayout.ActiveDocument.1">
                  <p:embed/>
                </p:oleObj>
              </mc:Choice>
              <mc:Fallback>
                <p:oleObj name="think-cell Slide" r:id="rId147" imgW="286" imgH="286" progId="TCLayout.ActiveDocument.1">
                  <p:embed/>
                  <p:pic>
                    <p:nvPicPr>
                      <p:cNvPr id="44" name="Object 43" hidden="1">
                        <a:extLst>
                          <a:ext uri="{FF2B5EF4-FFF2-40B4-BE49-F238E27FC236}">
                            <a16:creationId xmlns:a16="http://schemas.microsoft.com/office/drawing/2014/main" id="{667FF95E-E01D-4F04-90A9-D9069000C04E}"/>
                          </a:ext>
                        </a:extLst>
                      </p:cNvPr>
                      <p:cNvPicPr/>
                      <p:nvPr/>
                    </p:nvPicPr>
                    <p:blipFill>
                      <a:blip r:embed="rId148"/>
                      <a:stretch>
                        <a:fillRect/>
                      </a:stretch>
                    </p:blipFill>
                    <p:spPr>
                      <a:xfrm>
                        <a:off x="1588" y="1588"/>
                        <a:ext cx="1588" cy="1588"/>
                      </a:xfrm>
                      <a:prstGeom prst="rect">
                        <a:avLst/>
                      </a:prstGeom>
                    </p:spPr>
                  </p:pic>
                </p:oleObj>
              </mc:Fallback>
            </mc:AlternateContent>
          </a:graphicData>
        </a:graphic>
      </p:graphicFrame>
      <p:sp>
        <p:nvSpPr>
          <p:cNvPr id="45" name="Rectangle 44" hidden="1">
            <a:extLst>
              <a:ext uri="{FF2B5EF4-FFF2-40B4-BE49-F238E27FC236}">
                <a16:creationId xmlns:a16="http://schemas.microsoft.com/office/drawing/2014/main" id="{2BC5CA40-1CDF-4C75-A3DB-87386198D526}"/>
              </a:ext>
            </a:extLst>
          </p:cNvPr>
          <p:cNvSpPr/>
          <p:nvPr userDrawn="1">
            <p:custDataLst>
              <p:tags r:id="rId23"/>
            </p:custDataLst>
          </p:nvPr>
        </p:nvSpPr>
        <p:spPr>
          <a:xfrm>
            <a:off x="0" y="0"/>
            <a:ext cx="158750" cy="158750"/>
          </a:xfrm>
          <a:prstGeom prst="rect">
            <a:avLst/>
          </a:prstGeom>
          <a:noFill/>
          <a:ln w="19050">
            <a:solidFill>
              <a:srgbClr val="7B7D80"/>
            </a:solid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numCol="1" spcCol="0" rtlCol="0" anchor="ctr" anchorCtr="0">
            <a:noAutofit/>
          </a:bodyPr>
          <a:lstStyle/>
          <a:p>
            <a:pPr marL="0" lvl="0" indent="0" algn="ctr"/>
            <a:endParaRPr lang="en-US" sz="2800" b="0" i="0" baseline="0" dirty="0" err="1">
              <a:solidFill>
                <a:schemeClr val="tx1"/>
              </a:solidFill>
              <a:latin typeface="Frutiger 45 Light" panose="020B0603020202020204" pitchFamily="34" charset="0"/>
              <a:ea typeface="Arial Unicode MS" panose="020B0604020202020204" pitchFamily="34" charset="-128"/>
              <a:cs typeface="+mj-cs"/>
              <a:sym typeface="Frutiger 45 Light" panose="020B0603020202020204" pitchFamily="34" charset="0"/>
            </a:endParaRPr>
          </a:p>
        </p:txBody>
      </p:sp>
      <p:sp>
        <p:nvSpPr>
          <p:cNvPr id="105" name="Content [Comment]" hidden="1">
            <a:extLst>
              <a:ext uri="{FF2B5EF4-FFF2-40B4-BE49-F238E27FC236}">
                <a16:creationId xmlns:a16="http://schemas.microsoft.com/office/drawing/2014/main" id="{48DEC18E-8176-489E-B2EE-EF7CB590F51D}"/>
              </a:ext>
            </a:extLst>
          </p:cNvPr>
          <p:cNvSpPr/>
          <p:nvPr userDrawn="1"/>
        </p:nvSpPr>
        <p:spPr>
          <a:xfrm>
            <a:off x="13179425" y="116541"/>
            <a:ext cx="2259105" cy="914400"/>
          </a:xfrm>
          <a:prstGeom prst="wedgeRectCallout">
            <a:avLst/>
          </a:prstGeom>
          <a:solidFill>
            <a:schemeClr val="accent6"/>
          </a:solidFill>
          <a:ln w="12700" cap="flat" cmpd="sng" algn="ctr">
            <a:no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dirty="0">
                <a:solidFill>
                  <a:schemeClr val="bg2"/>
                </a:solidFill>
              </a:rPr>
              <a:t>&lt;initials&gt;, &lt;date</a:t>
            </a:r>
            <a:r>
              <a:rPr lang="en-US" sz="1100">
                <a:solidFill>
                  <a:schemeClr val="bg2"/>
                </a:solidFill>
              </a:rPr>
              <a:t>&gt;yyyy.MM.dd </a:t>
            </a:r>
            <a:r>
              <a:rPr lang="en-US" sz="1100" dirty="0" err="1">
                <a:solidFill>
                  <a:schemeClr val="bg2"/>
                </a:solidFill>
              </a:rPr>
              <a:t>hh:mm</a:t>
            </a:r>
            <a:r>
              <a:rPr lang="en-US" sz="1100" dirty="0">
                <a:solidFill>
                  <a:schemeClr val="bg2"/>
                </a:solidFill>
              </a:rPr>
              <a:t>&lt;/date&gt;:</a:t>
            </a:r>
          </a:p>
        </p:txBody>
      </p:sp>
      <p:sp>
        <p:nvSpPr>
          <p:cNvPr id="106" name="Formatting [Comment]" hidden="1">
            <a:extLst>
              <a:ext uri="{FF2B5EF4-FFF2-40B4-BE49-F238E27FC236}">
                <a16:creationId xmlns:a16="http://schemas.microsoft.com/office/drawing/2014/main" id="{C2C54103-D8F1-4A87-8B81-EDD4F0E74E5D}"/>
              </a:ext>
            </a:extLst>
          </p:cNvPr>
          <p:cNvSpPr/>
          <p:nvPr userDrawn="1"/>
        </p:nvSpPr>
        <p:spPr>
          <a:xfrm>
            <a:off x="13179425" y="116541"/>
            <a:ext cx="2259105" cy="914400"/>
          </a:xfrm>
          <a:prstGeom prst="wedgeRectCallout">
            <a:avLst/>
          </a:prstGeom>
          <a:solidFill>
            <a:schemeClr val="accent6"/>
          </a:solidFill>
          <a:ln w="12700" cap="flat" cmpd="sng" algn="ctr">
            <a:no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100" dirty="0">
                <a:solidFill>
                  <a:schemeClr val="bg2"/>
                </a:solidFill>
              </a:rPr>
              <a:t>&lt;initials&gt;, &lt;date</a:t>
            </a:r>
            <a:r>
              <a:rPr lang="en-US" sz="1100">
                <a:solidFill>
                  <a:schemeClr val="bg2"/>
                </a:solidFill>
              </a:rPr>
              <a:t>&gt;yyyy.MM.dd </a:t>
            </a:r>
            <a:r>
              <a:rPr lang="en-US" sz="1100" dirty="0" err="1">
                <a:solidFill>
                  <a:schemeClr val="bg2"/>
                </a:solidFill>
              </a:rPr>
              <a:t>hh:mm</a:t>
            </a:r>
            <a:r>
              <a:rPr lang="en-US" sz="1100" dirty="0">
                <a:solidFill>
                  <a:schemeClr val="bg2"/>
                </a:solidFill>
              </a:rPr>
              <a:t>&lt;/date&gt;:</a:t>
            </a:r>
          </a:p>
        </p:txBody>
      </p:sp>
      <p:sp>
        <p:nvSpPr>
          <p:cNvPr id="107" name="Dummy [Sticker]" hidden="1">
            <a:extLst>
              <a:ext uri="{FF2B5EF4-FFF2-40B4-BE49-F238E27FC236}">
                <a16:creationId xmlns:a16="http://schemas.microsoft.com/office/drawing/2014/main" id="{0CF943AE-F0EE-463D-BA8E-EFA4A84587D4}"/>
              </a:ext>
            </a:extLst>
          </p:cNvPr>
          <p:cNvSpPr/>
          <p:nvPr userDrawn="1"/>
        </p:nvSpPr>
        <p:spPr>
          <a:xfrm>
            <a:off x="13587984" y="189186"/>
            <a:ext cx="1786759" cy="683173"/>
          </a:xfrm>
          <a:prstGeom prst="rect">
            <a:avLst/>
          </a:prstGeom>
          <a:solidFill>
            <a:schemeClr val="accent3"/>
          </a:solidFill>
          <a:ln w="28575" cap="flat" cmpd="sng" algn="ctr">
            <a:no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Dummy data</a:t>
            </a:r>
          </a:p>
        </p:txBody>
      </p:sp>
      <p:sp>
        <p:nvSpPr>
          <p:cNvPr id="108" name="Update [Sticker]" hidden="1">
            <a:extLst>
              <a:ext uri="{FF2B5EF4-FFF2-40B4-BE49-F238E27FC236}">
                <a16:creationId xmlns:a16="http://schemas.microsoft.com/office/drawing/2014/main" id="{89A67C9D-9D4D-4798-AFE0-B6C02726C360}"/>
              </a:ext>
            </a:extLst>
          </p:cNvPr>
          <p:cNvSpPr>
            <a:spLocks/>
          </p:cNvSpPr>
          <p:nvPr userDrawn="1"/>
        </p:nvSpPr>
        <p:spPr>
          <a:xfrm>
            <a:off x="13587984" y="189186"/>
            <a:ext cx="1786759" cy="683173"/>
          </a:xfrm>
          <a:prstGeom prst="rect">
            <a:avLst/>
          </a:prstGeom>
          <a:solidFill>
            <a:schemeClr val="accent3"/>
          </a:solidFill>
          <a:ln w="28575" cap="flat" cmpd="sng" algn="ctr">
            <a:no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Update data</a:t>
            </a:r>
          </a:p>
        </p:txBody>
      </p:sp>
      <p:sp>
        <p:nvSpPr>
          <p:cNvPr id="109" name="Responsible [Sticker]" hidden="1">
            <a:extLst>
              <a:ext uri="{FF2B5EF4-FFF2-40B4-BE49-F238E27FC236}">
                <a16:creationId xmlns:a16="http://schemas.microsoft.com/office/drawing/2014/main" id="{E102CFD9-D3B3-4080-A711-34260638B2EF}"/>
              </a:ext>
            </a:extLst>
          </p:cNvPr>
          <p:cNvSpPr>
            <a:spLocks/>
          </p:cNvSpPr>
          <p:nvPr userDrawn="1"/>
        </p:nvSpPr>
        <p:spPr>
          <a:xfrm>
            <a:off x="13587984" y="189186"/>
            <a:ext cx="1786759" cy="683173"/>
          </a:xfrm>
          <a:prstGeom prst="rect">
            <a:avLst/>
          </a:prstGeom>
          <a:solidFill>
            <a:schemeClr val="accent3"/>
          </a:solidFill>
          <a:ln w="28575" cap="flat" cmpd="sng" algn="ctr">
            <a:no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Responsible:</a:t>
            </a:r>
          </a:p>
          <a:p>
            <a:pPr algn="ctr"/>
            <a:endParaRPr lang="en-US" dirty="0">
              <a:solidFill>
                <a:srgbClr val="FFFFFF"/>
              </a:solidFill>
            </a:endParaRPr>
          </a:p>
        </p:txBody>
      </p:sp>
      <p:sp>
        <p:nvSpPr>
          <p:cNvPr id="110" name="Final [Sticker]" hidden="1">
            <a:extLst>
              <a:ext uri="{FF2B5EF4-FFF2-40B4-BE49-F238E27FC236}">
                <a16:creationId xmlns:a16="http://schemas.microsoft.com/office/drawing/2014/main" id="{6007D6CD-3EBE-48F1-A224-08DB162D0F78}"/>
              </a:ext>
            </a:extLst>
          </p:cNvPr>
          <p:cNvSpPr>
            <a:spLocks/>
          </p:cNvSpPr>
          <p:nvPr userDrawn="1"/>
        </p:nvSpPr>
        <p:spPr>
          <a:xfrm>
            <a:off x="13587984" y="189186"/>
            <a:ext cx="1786759" cy="683173"/>
          </a:xfrm>
          <a:prstGeom prst="rect">
            <a:avLst/>
          </a:prstGeom>
          <a:solidFill>
            <a:schemeClr val="accent3"/>
          </a:solidFill>
          <a:ln w="28575" cap="flat" cmpd="sng" algn="ctr">
            <a:no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Final</a:t>
            </a:r>
          </a:p>
        </p:txBody>
      </p:sp>
      <p:sp>
        <p:nvSpPr>
          <p:cNvPr id="111" name="Draft [Sticker]" hidden="1">
            <a:extLst>
              <a:ext uri="{FF2B5EF4-FFF2-40B4-BE49-F238E27FC236}">
                <a16:creationId xmlns:a16="http://schemas.microsoft.com/office/drawing/2014/main" id="{F466A5A8-3B9E-4658-9207-248DDAA0CAA9}"/>
              </a:ext>
            </a:extLst>
          </p:cNvPr>
          <p:cNvSpPr>
            <a:spLocks/>
          </p:cNvSpPr>
          <p:nvPr userDrawn="1"/>
        </p:nvSpPr>
        <p:spPr>
          <a:xfrm>
            <a:off x="13587984" y="189186"/>
            <a:ext cx="1786759" cy="683173"/>
          </a:xfrm>
          <a:prstGeom prst="rect">
            <a:avLst/>
          </a:prstGeom>
          <a:solidFill>
            <a:schemeClr val="accent3"/>
          </a:solidFill>
          <a:ln w="28575" cap="flat" cmpd="sng" algn="ctr">
            <a:no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Draft</a:t>
            </a:r>
          </a:p>
        </p:txBody>
      </p:sp>
      <p:sp>
        <p:nvSpPr>
          <p:cNvPr id="112" name="Discussion [Sticker]" hidden="1">
            <a:extLst>
              <a:ext uri="{FF2B5EF4-FFF2-40B4-BE49-F238E27FC236}">
                <a16:creationId xmlns:a16="http://schemas.microsoft.com/office/drawing/2014/main" id="{1C623066-8E5D-43D9-9803-373DDD084F09}"/>
              </a:ext>
            </a:extLst>
          </p:cNvPr>
          <p:cNvSpPr>
            <a:spLocks/>
          </p:cNvSpPr>
          <p:nvPr userDrawn="1"/>
        </p:nvSpPr>
        <p:spPr>
          <a:xfrm>
            <a:off x="13587984" y="189186"/>
            <a:ext cx="1786759" cy="683173"/>
          </a:xfrm>
          <a:prstGeom prst="rect">
            <a:avLst/>
          </a:prstGeom>
          <a:solidFill>
            <a:schemeClr val="accent3"/>
          </a:solidFill>
          <a:ln w="28575" cap="flat" cmpd="sng" algn="ctr">
            <a:no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For discussion</a:t>
            </a:r>
          </a:p>
        </p:txBody>
      </p:sp>
      <p:sp>
        <p:nvSpPr>
          <p:cNvPr id="113" name="Internal [Sticker]" hidden="1">
            <a:extLst>
              <a:ext uri="{FF2B5EF4-FFF2-40B4-BE49-F238E27FC236}">
                <a16:creationId xmlns:a16="http://schemas.microsoft.com/office/drawing/2014/main" id="{3F981BBA-50CE-4CDA-A04F-2BF2A3AE2EA5}"/>
              </a:ext>
            </a:extLst>
          </p:cNvPr>
          <p:cNvSpPr>
            <a:spLocks/>
          </p:cNvSpPr>
          <p:nvPr userDrawn="1"/>
        </p:nvSpPr>
        <p:spPr>
          <a:xfrm>
            <a:off x="13587984" y="189186"/>
            <a:ext cx="1786759" cy="683173"/>
          </a:xfrm>
          <a:prstGeom prst="rect">
            <a:avLst/>
          </a:prstGeom>
          <a:solidFill>
            <a:schemeClr val="accent3"/>
          </a:solidFill>
          <a:ln w="28575" cap="flat" cmpd="sng" algn="ctr">
            <a:no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spcBef>
                <a:spcPts val="0"/>
              </a:spcBef>
            </a:pPr>
            <a:r>
              <a:rPr lang="en-US" dirty="0">
                <a:solidFill>
                  <a:srgbClr val="FFFFFF"/>
                </a:solidFill>
              </a:rPr>
              <a:t>Internal use </a:t>
            </a:r>
          </a:p>
          <a:p>
            <a:pPr algn="ctr">
              <a:spcBef>
                <a:spcPts val="0"/>
              </a:spcBef>
            </a:pPr>
            <a:r>
              <a:rPr lang="en-US" dirty="0">
                <a:solidFill>
                  <a:srgbClr val="FFFFFF"/>
                </a:solidFill>
              </a:rPr>
              <a:t>only</a:t>
            </a:r>
          </a:p>
        </p:txBody>
      </p:sp>
      <p:sp>
        <p:nvSpPr>
          <p:cNvPr id="114" name="Backup [Sticker]" hidden="1">
            <a:extLst>
              <a:ext uri="{FF2B5EF4-FFF2-40B4-BE49-F238E27FC236}">
                <a16:creationId xmlns:a16="http://schemas.microsoft.com/office/drawing/2014/main" id="{6C8A9B29-912F-485D-A5EA-2F9D00D915D4}"/>
              </a:ext>
            </a:extLst>
          </p:cNvPr>
          <p:cNvSpPr>
            <a:spLocks/>
          </p:cNvSpPr>
          <p:nvPr userDrawn="1"/>
        </p:nvSpPr>
        <p:spPr>
          <a:xfrm>
            <a:off x="13587984" y="189186"/>
            <a:ext cx="1786759" cy="683173"/>
          </a:xfrm>
          <a:prstGeom prst="rect">
            <a:avLst/>
          </a:prstGeom>
          <a:solidFill>
            <a:schemeClr val="accent3"/>
          </a:solidFill>
          <a:ln w="28575" cap="flat" cmpd="sng" algn="ctr">
            <a:noFill/>
            <a:prstDash val="solid"/>
            <a:miter lim="800000"/>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FFFF"/>
                </a:solidFill>
              </a:rPr>
              <a:t>Backup</a:t>
            </a:r>
          </a:p>
        </p:txBody>
      </p:sp>
      <p:sp>
        <p:nvSpPr>
          <p:cNvPr id="115" name="Footnote [Placeholder]" hidden="1">
            <a:extLst>
              <a:ext uri="{FF2B5EF4-FFF2-40B4-BE49-F238E27FC236}">
                <a16:creationId xmlns:a16="http://schemas.microsoft.com/office/drawing/2014/main" id="{1A430137-AF35-4521-9184-7A0A09394365}"/>
              </a:ext>
            </a:extLst>
          </p:cNvPr>
          <p:cNvSpPr/>
          <p:nvPr userDrawn="1"/>
        </p:nvSpPr>
        <p:spPr>
          <a:xfrm>
            <a:off x="1738800" y="7095600"/>
            <a:ext cx="10058400" cy="153888"/>
          </a:xfrm>
          <a:prstGeom prst="rect">
            <a:avLst/>
          </a:prstGeom>
        </p:spPr>
        <p:txBody>
          <a:bodyPr wrap="square" lIns="0" tIns="0" rIns="0" bIns="0" anchor="b" anchorCtr="0">
            <a:spAutoFit/>
          </a:bodyPr>
          <a:lstStyle/>
          <a:p>
            <a:pPr lvl="0" defTabSz="1005505" eaLnBrk="1" fontAlgn="auto" hangingPunct="1">
              <a:spcBef>
                <a:spcPts val="0"/>
              </a:spcBef>
              <a:spcAft>
                <a:spcPts val="0"/>
              </a:spcAft>
            </a:pPr>
            <a:r>
              <a:rPr lang="en-GB" sz="1000" dirty="0">
                <a:solidFill>
                  <a:prstClr val="black"/>
                </a:solidFill>
                <a:latin typeface="+mn-lt"/>
              </a:rPr>
              <a:t>(n)</a:t>
            </a:r>
            <a:endParaRPr lang="en-US" sz="1000" dirty="0">
              <a:solidFill>
                <a:prstClr val="black"/>
              </a:solidFill>
              <a:latin typeface="+mn-lt"/>
            </a:endParaRPr>
          </a:p>
        </p:txBody>
      </p:sp>
      <p:grpSp>
        <p:nvGrpSpPr>
          <p:cNvPr id="46" name="Harvey 100" hidden="1">
            <a:extLst>
              <a:ext uri="{FF2B5EF4-FFF2-40B4-BE49-F238E27FC236}">
                <a16:creationId xmlns:a16="http://schemas.microsoft.com/office/drawing/2014/main" id="{445949CF-7A7B-4A60-9547-5554E7BF297A}"/>
              </a:ext>
            </a:extLst>
          </p:cNvPr>
          <p:cNvGrpSpPr/>
          <p:nvPr userDrawn="1">
            <p:custDataLst>
              <p:tags r:id="rId24"/>
            </p:custDataLst>
          </p:nvPr>
        </p:nvGrpSpPr>
        <p:grpSpPr>
          <a:xfrm>
            <a:off x="13646621" y="613630"/>
            <a:ext cx="292608" cy="292608"/>
            <a:chOff x="4334905" y="3282696"/>
            <a:chExt cx="292608" cy="292608"/>
          </a:xfrm>
          <a:solidFill>
            <a:schemeClr val="accent3"/>
          </a:solidFill>
        </p:grpSpPr>
        <p:sp>
          <p:nvSpPr>
            <p:cNvPr id="47" name="Harvey 0/100 [0]" hidden="1">
              <a:extLst>
                <a:ext uri="{FF2B5EF4-FFF2-40B4-BE49-F238E27FC236}">
                  <a16:creationId xmlns:a16="http://schemas.microsoft.com/office/drawing/2014/main" id="{A2B52EEF-86BC-4865-A3D1-4284F1B3386D}"/>
                </a:ext>
              </a:extLst>
            </p:cNvPr>
            <p:cNvSpPr>
              <a:spLocks noChangeAspect="1"/>
            </p:cNvSpPr>
            <p:nvPr>
              <p:custDataLst>
                <p:tags r:id="rId46"/>
              </p:custDataLst>
            </p:nvPr>
          </p:nvSpPr>
          <p:spPr>
            <a:xfrm>
              <a:off x="4334905" y="3282696"/>
              <a:ext cx="292608" cy="292608"/>
            </a:xfrm>
            <a:custGeom>
              <a:avLst/>
              <a:gdLst/>
              <a:ahLst/>
              <a:cxnLst/>
              <a:rect l="l" t="t" r="r" b="b"/>
              <a:pathLst>
                <a:path w="635000" h="635000" fill="none">
                  <a:moveTo>
                    <a:pt x="317500" y="0"/>
                  </a:moveTo>
                  <a:arcTo wR="317500" hR="317500" stAng="-5400000" swAng="21600000"/>
                </a:path>
              </a:pathLst>
            </a:custGeom>
            <a:grpFill/>
            <a:ln w="19050" cmpd="sng">
              <a:solidFill>
                <a:schemeClr val="accent3"/>
              </a:solidFill>
            </a:ln>
          </p:spPr>
          <p:txBody>
            <a:bodyPr/>
            <a:lstStyle/>
            <a:p>
              <a:endParaRPr lang="en-US"/>
            </a:p>
          </p:txBody>
        </p:sp>
        <p:sp>
          <p:nvSpPr>
            <p:cNvPr id="48" name="Harvey 1/100 [1]" hidden="1">
              <a:extLst>
                <a:ext uri="{FF2B5EF4-FFF2-40B4-BE49-F238E27FC236}">
                  <a16:creationId xmlns:a16="http://schemas.microsoft.com/office/drawing/2014/main" id="{22951AA9-AB22-453C-886D-649DED2D4202}"/>
                </a:ext>
              </a:extLst>
            </p:cNvPr>
            <p:cNvSpPr>
              <a:spLocks noChangeAspect="1"/>
            </p:cNvSpPr>
            <p:nvPr>
              <p:custDataLst>
                <p:tags r:id="rId47"/>
              </p:custDataLst>
            </p:nvPr>
          </p:nvSpPr>
          <p:spPr>
            <a:xfrm>
              <a:off x="4334905" y="3282696"/>
              <a:ext cx="292608" cy="292608"/>
            </a:xfrm>
            <a:custGeom>
              <a:avLst/>
              <a:gdLst/>
              <a:ahLst/>
              <a:cxnLst/>
              <a:rect l="l" t="t" r="r" b="b"/>
              <a:pathLst>
                <a:path w="635000" h="635000">
                  <a:moveTo>
                    <a:pt x="317500" y="0"/>
                  </a:moveTo>
                  <a:arcTo wR="317500" hR="317500" stAng="16200000" swAng="216000"/>
                  <a:lnTo>
                    <a:pt x="317500" y="317500"/>
                  </a:lnTo>
                  <a:close/>
                </a:path>
                <a:path w="635000" h="635000" fill="none">
                  <a:moveTo>
                    <a:pt x="337435" y="626"/>
                  </a:moveTo>
                  <a:arcTo wR="317500" hR="317500" stAng="-5184000" swAng="21384000"/>
                </a:path>
              </a:pathLst>
            </a:custGeom>
            <a:grpFill/>
            <a:ln w="19050" cmpd="sng">
              <a:solidFill>
                <a:schemeClr val="accent3"/>
              </a:solidFill>
            </a:ln>
          </p:spPr>
          <p:txBody>
            <a:bodyPr/>
            <a:lstStyle/>
            <a:p>
              <a:endParaRPr lang="en-US"/>
            </a:p>
          </p:txBody>
        </p:sp>
        <p:sp>
          <p:nvSpPr>
            <p:cNvPr id="49" name="Harvey 2/100 [2]" hidden="1">
              <a:extLst>
                <a:ext uri="{FF2B5EF4-FFF2-40B4-BE49-F238E27FC236}">
                  <a16:creationId xmlns:a16="http://schemas.microsoft.com/office/drawing/2014/main" id="{56AB674A-15BE-44E0-A528-F251B6F7AF1C}"/>
                </a:ext>
              </a:extLst>
            </p:cNvPr>
            <p:cNvSpPr>
              <a:spLocks noChangeAspect="1"/>
            </p:cNvSpPr>
            <p:nvPr>
              <p:custDataLst>
                <p:tags r:id="rId48"/>
              </p:custDataLst>
            </p:nvPr>
          </p:nvSpPr>
          <p:spPr>
            <a:xfrm>
              <a:off x="4334905" y="3282696"/>
              <a:ext cx="292608" cy="292608"/>
            </a:xfrm>
            <a:custGeom>
              <a:avLst/>
              <a:gdLst/>
              <a:ahLst/>
              <a:cxnLst/>
              <a:rect l="l" t="t" r="r" b="b"/>
              <a:pathLst>
                <a:path w="635000" h="635000">
                  <a:moveTo>
                    <a:pt x="317500" y="0"/>
                  </a:moveTo>
                  <a:arcTo wR="317500" hR="317500" stAng="16200000" swAng="432000"/>
                  <a:lnTo>
                    <a:pt x="317500" y="317500"/>
                  </a:lnTo>
                  <a:close/>
                </a:path>
                <a:path w="635000" h="635000" fill="none">
                  <a:moveTo>
                    <a:pt x="357293" y="2503"/>
                  </a:moveTo>
                  <a:arcTo wR="317500" hR="317500" stAng="-4968000" swAng="21168000"/>
                </a:path>
              </a:pathLst>
            </a:custGeom>
            <a:grpFill/>
            <a:ln w="19050" cmpd="sng">
              <a:solidFill>
                <a:schemeClr val="accent3"/>
              </a:solidFill>
            </a:ln>
          </p:spPr>
          <p:txBody>
            <a:bodyPr/>
            <a:lstStyle/>
            <a:p>
              <a:endParaRPr lang="en-US"/>
            </a:p>
          </p:txBody>
        </p:sp>
        <p:sp>
          <p:nvSpPr>
            <p:cNvPr id="51" name="Harvey 3/100 [3]" hidden="1">
              <a:extLst>
                <a:ext uri="{FF2B5EF4-FFF2-40B4-BE49-F238E27FC236}">
                  <a16:creationId xmlns:a16="http://schemas.microsoft.com/office/drawing/2014/main" id="{D4CD5A82-9AB1-43EC-8888-3EA5A617EB77}"/>
                </a:ext>
              </a:extLst>
            </p:cNvPr>
            <p:cNvSpPr>
              <a:spLocks noChangeAspect="1"/>
            </p:cNvSpPr>
            <p:nvPr>
              <p:custDataLst>
                <p:tags r:id="rId49"/>
              </p:custDataLst>
            </p:nvPr>
          </p:nvSpPr>
          <p:spPr>
            <a:xfrm>
              <a:off x="4334905" y="3282696"/>
              <a:ext cx="292608" cy="292608"/>
            </a:xfrm>
            <a:custGeom>
              <a:avLst/>
              <a:gdLst/>
              <a:ahLst/>
              <a:cxnLst/>
              <a:rect l="l" t="t" r="r" b="b"/>
              <a:pathLst>
                <a:path w="635000" h="635000">
                  <a:moveTo>
                    <a:pt x="317500" y="0"/>
                  </a:moveTo>
                  <a:arcTo wR="317500" hR="317500" stAng="16200000" swAng="647999"/>
                  <a:lnTo>
                    <a:pt x="317500" y="317500"/>
                  </a:lnTo>
                  <a:close/>
                </a:path>
                <a:path w="635000" h="635000" fill="none">
                  <a:moveTo>
                    <a:pt x="376993" y="5623"/>
                  </a:moveTo>
                  <a:arcTo wR="317500" hR="317500" stAng="-4752000" swAng="20952000"/>
                </a:path>
              </a:pathLst>
            </a:custGeom>
            <a:grpFill/>
            <a:ln w="19050" cmpd="sng">
              <a:solidFill>
                <a:schemeClr val="accent3"/>
              </a:solidFill>
            </a:ln>
          </p:spPr>
          <p:txBody>
            <a:bodyPr/>
            <a:lstStyle/>
            <a:p>
              <a:endParaRPr lang="en-US"/>
            </a:p>
          </p:txBody>
        </p:sp>
        <p:sp>
          <p:nvSpPr>
            <p:cNvPr id="52" name="Harvey 4/100 [4]" hidden="1">
              <a:extLst>
                <a:ext uri="{FF2B5EF4-FFF2-40B4-BE49-F238E27FC236}">
                  <a16:creationId xmlns:a16="http://schemas.microsoft.com/office/drawing/2014/main" id="{47375DBF-3602-4CE5-853C-ADEBCDEA3293}"/>
                </a:ext>
              </a:extLst>
            </p:cNvPr>
            <p:cNvSpPr>
              <a:spLocks noChangeAspect="1"/>
            </p:cNvSpPr>
            <p:nvPr>
              <p:custDataLst>
                <p:tags r:id="rId50"/>
              </p:custDataLst>
            </p:nvPr>
          </p:nvSpPr>
          <p:spPr>
            <a:xfrm>
              <a:off x="4334905" y="3282696"/>
              <a:ext cx="292608" cy="292608"/>
            </a:xfrm>
            <a:custGeom>
              <a:avLst/>
              <a:gdLst/>
              <a:ahLst/>
              <a:cxnLst/>
              <a:rect l="l" t="t" r="r" b="b"/>
              <a:pathLst>
                <a:path w="635000" h="635000">
                  <a:moveTo>
                    <a:pt x="317500" y="0"/>
                  </a:moveTo>
                  <a:arcTo wR="317500" hR="317500" stAng="16200000" swAng="864000"/>
                  <a:lnTo>
                    <a:pt x="317500" y="317500"/>
                  </a:lnTo>
                  <a:close/>
                </a:path>
                <a:path w="635000" h="635000" fill="none">
                  <a:moveTo>
                    <a:pt x="396459" y="9974"/>
                  </a:moveTo>
                  <a:arcTo wR="317500" hR="317500" stAng="-4536000" swAng="20735999"/>
                </a:path>
              </a:pathLst>
            </a:custGeom>
            <a:grpFill/>
            <a:ln w="19050" cmpd="sng">
              <a:solidFill>
                <a:schemeClr val="accent3"/>
              </a:solidFill>
            </a:ln>
          </p:spPr>
          <p:txBody>
            <a:bodyPr/>
            <a:lstStyle/>
            <a:p>
              <a:endParaRPr lang="en-US"/>
            </a:p>
          </p:txBody>
        </p:sp>
        <p:sp>
          <p:nvSpPr>
            <p:cNvPr id="53" name="Harvey 5/100 [5]" hidden="1">
              <a:extLst>
                <a:ext uri="{FF2B5EF4-FFF2-40B4-BE49-F238E27FC236}">
                  <a16:creationId xmlns:a16="http://schemas.microsoft.com/office/drawing/2014/main" id="{D3022984-E61F-4F5E-A5B2-5180EC7E4CCE}"/>
                </a:ext>
              </a:extLst>
            </p:cNvPr>
            <p:cNvSpPr>
              <a:spLocks noChangeAspect="1"/>
            </p:cNvSpPr>
            <p:nvPr>
              <p:custDataLst>
                <p:tags r:id="rId51"/>
              </p:custDataLst>
            </p:nvPr>
          </p:nvSpPr>
          <p:spPr>
            <a:xfrm>
              <a:off x="4334905" y="3282696"/>
              <a:ext cx="292608" cy="292608"/>
            </a:xfrm>
            <a:custGeom>
              <a:avLst/>
              <a:gdLst/>
              <a:ahLst/>
              <a:cxnLst/>
              <a:rect l="l" t="t" r="r" b="b"/>
              <a:pathLst>
                <a:path w="635000" h="635000">
                  <a:moveTo>
                    <a:pt x="317500" y="0"/>
                  </a:moveTo>
                  <a:arcTo wR="317500" hR="317500" stAng="16200000" swAng="1080000"/>
                  <a:lnTo>
                    <a:pt x="317500" y="317500"/>
                  </a:lnTo>
                  <a:close/>
                </a:path>
                <a:path w="635000" h="635000" fill="none">
                  <a:moveTo>
                    <a:pt x="415612" y="15539"/>
                  </a:moveTo>
                  <a:arcTo wR="317500" hR="317500" stAng="-4320000" swAng="20520000"/>
                </a:path>
              </a:pathLst>
            </a:custGeom>
            <a:grpFill/>
            <a:ln w="19050" cmpd="sng">
              <a:solidFill>
                <a:schemeClr val="accent3"/>
              </a:solidFill>
            </a:ln>
          </p:spPr>
          <p:txBody>
            <a:bodyPr/>
            <a:lstStyle/>
            <a:p>
              <a:endParaRPr lang="en-US"/>
            </a:p>
          </p:txBody>
        </p:sp>
        <p:sp>
          <p:nvSpPr>
            <p:cNvPr id="54" name="Harvey 6/100 [6]" hidden="1">
              <a:extLst>
                <a:ext uri="{FF2B5EF4-FFF2-40B4-BE49-F238E27FC236}">
                  <a16:creationId xmlns:a16="http://schemas.microsoft.com/office/drawing/2014/main" id="{513F3F21-3FBC-4CAC-AF45-4351822F2684}"/>
                </a:ext>
              </a:extLst>
            </p:cNvPr>
            <p:cNvSpPr>
              <a:spLocks noChangeAspect="1"/>
            </p:cNvSpPr>
            <p:nvPr>
              <p:custDataLst>
                <p:tags r:id="rId52"/>
              </p:custDataLst>
            </p:nvPr>
          </p:nvSpPr>
          <p:spPr>
            <a:xfrm>
              <a:off x="4334905" y="3282696"/>
              <a:ext cx="292608" cy="292608"/>
            </a:xfrm>
            <a:custGeom>
              <a:avLst/>
              <a:gdLst/>
              <a:ahLst/>
              <a:cxnLst/>
              <a:rect l="l" t="t" r="r" b="b"/>
              <a:pathLst>
                <a:path w="635000" h="635000">
                  <a:moveTo>
                    <a:pt x="317500" y="0"/>
                  </a:moveTo>
                  <a:arcTo wR="317500" hR="317500" stAng="16200000" swAng="1295999"/>
                  <a:lnTo>
                    <a:pt x="317500" y="317500"/>
                  </a:lnTo>
                  <a:close/>
                </a:path>
                <a:path w="635000" h="635000" fill="none">
                  <a:moveTo>
                    <a:pt x="434379" y="22295"/>
                  </a:moveTo>
                  <a:arcTo wR="317500" hR="317500" stAng="-4104000" swAng="20304000"/>
                </a:path>
              </a:pathLst>
            </a:custGeom>
            <a:grpFill/>
            <a:ln w="19050" cmpd="sng">
              <a:solidFill>
                <a:schemeClr val="accent3"/>
              </a:solidFill>
            </a:ln>
          </p:spPr>
          <p:txBody>
            <a:bodyPr/>
            <a:lstStyle/>
            <a:p>
              <a:endParaRPr lang="en-US"/>
            </a:p>
          </p:txBody>
        </p:sp>
        <p:sp>
          <p:nvSpPr>
            <p:cNvPr id="55" name="Harvey 7/100 [7]" hidden="1">
              <a:extLst>
                <a:ext uri="{FF2B5EF4-FFF2-40B4-BE49-F238E27FC236}">
                  <a16:creationId xmlns:a16="http://schemas.microsoft.com/office/drawing/2014/main" id="{BBF1DF99-2A1A-49AF-9B1D-6634C3080EF8}"/>
                </a:ext>
              </a:extLst>
            </p:cNvPr>
            <p:cNvSpPr>
              <a:spLocks noChangeAspect="1"/>
            </p:cNvSpPr>
            <p:nvPr>
              <p:custDataLst>
                <p:tags r:id="rId53"/>
              </p:custDataLst>
            </p:nvPr>
          </p:nvSpPr>
          <p:spPr>
            <a:xfrm>
              <a:off x="4334905" y="3282696"/>
              <a:ext cx="292608" cy="292608"/>
            </a:xfrm>
            <a:custGeom>
              <a:avLst/>
              <a:gdLst/>
              <a:ahLst/>
              <a:cxnLst/>
              <a:rect l="l" t="t" r="r" b="b"/>
              <a:pathLst>
                <a:path w="635000" h="635000">
                  <a:moveTo>
                    <a:pt x="317500" y="0"/>
                  </a:moveTo>
                  <a:arcTo wR="317500" hR="317500" stAng="16200000" swAng="1512000"/>
                  <a:lnTo>
                    <a:pt x="317500" y="317500"/>
                  </a:lnTo>
                  <a:close/>
                </a:path>
                <a:path w="635000" h="635000" fill="none">
                  <a:moveTo>
                    <a:pt x="452684" y="30217"/>
                  </a:moveTo>
                  <a:arcTo wR="317500" hR="317500" stAng="-3888000" swAng="20087999"/>
                </a:path>
              </a:pathLst>
            </a:custGeom>
            <a:grpFill/>
            <a:ln w="19050" cmpd="sng">
              <a:solidFill>
                <a:schemeClr val="accent3"/>
              </a:solidFill>
            </a:ln>
          </p:spPr>
          <p:txBody>
            <a:bodyPr/>
            <a:lstStyle/>
            <a:p>
              <a:endParaRPr lang="en-US"/>
            </a:p>
          </p:txBody>
        </p:sp>
        <p:sp>
          <p:nvSpPr>
            <p:cNvPr id="56" name="Harvey 8/100 [8]" hidden="1">
              <a:extLst>
                <a:ext uri="{FF2B5EF4-FFF2-40B4-BE49-F238E27FC236}">
                  <a16:creationId xmlns:a16="http://schemas.microsoft.com/office/drawing/2014/main" id="{7D6B1D19-B894-4C8E-ACFF-806B88998C83}"/>
                </a:ext>
              </a:extLst>
            </p:cNvPr>
            <p:cNvSpPr>
              <a:spLocks noChangeAspect="1"/>
            </p:cNvSpPr>
            <p:nvPr>
              <p:custDataLst>
                <p:tags r:id="rId54"/>
              </p:custDataLst>
            </p:nvPr>
          </p:nvSpPr>
          <p:spPr>
            <a:xfrm>
              <a:off x="4334905" y="3282696"/>
              <a:ext cx="292608" cy="292608"/>
            </a:xfrm>
            <a:custGeom>
              <a:avLst/>
              <a:gdLst/>
              <a:ahLst/>
              <a:cxnLst/>
              <a:rect l="l" t="t" r="r" b="b"/>
              <a:pathLst>
                <a:path w="635000" h="635000">
                  <a:moveTo>
                    <a:pt x="317500" y="0"/>
                  </a:moveTo>
                  <a:arcTo wR="317500" hR="317500" stAng="16200000" swAng="1728000"/>
                  <a:lnTo>
                    <a:pt x="317500" y="317500"/>
                  </a:lnTo>
                  <a:close/>
                </a:path>
                <a:path w="635000" h="635000" fill="none">
                  <a:moveTo>
                    <a:pt x="470456" y="39272"/>
                  </a:moveTo>
                  <a:arcTo wR="317500" hR="317500" stAng="-3672000" swAng="19872000"/>
                </a:path>
              </a:pathLst>
            </a:custGeom>
            <a:grpFill/>
            <a:ln w="19050" cmpd="sng">
              <a:solidFill>
                <a:schemeClr val="accent3"/>
              </a:solidFill>
            </a:ln>
          </p:spPr>
          <p:txBody>
            <a:bodyPr/>
            <a:lstStyle/>
            <a:p>
              <a:endParaRPr lang="en-US"/>
            </a:p>
          </p:txBody>
        </p:sp>
        <p:sp>
          <p:nvSpPr>
            <p:cNvPr id="57" name="Harvey 9/100 [9]" hidden="1">
              <a:extLst>
                <a:ext uri="{FF2B5EF4-FFF2-40B4-BE49-F238E27FC236}">
                  <a16:creationId xmlns:a16="http://schemas.microsoft.com/office/drawing/2014/main" id="{7227D680-E8B7-4024-B704-E5D9EC882BD1}"/>
                </a:ext>
              </a:extLst>
            </p:cNvPr>
            <p:cNvSpPr>
              <a:spLocks noChangeAspect="1"/>
            </p:cNvSpPr>
            <p:nvPr>
              <p:custDataLst>
                <p:tags r:id="rId55"/>
              </p:custDataLst>
            </p:nvPr>
          </p:nvSpPr>
          <p:spPr>
            <a:xfrm>
              <a:off x="4334905" y="3282696"/>
              <a:ext cx="292608" cy="292608"/>
            </a:xfrm>
            <a:custGeom>
              <a:avLst/>
              <a:gdLst/>
              <a:ahLst/>
              <a:cxnLst/>
              <a:rect l="l" t="t" r="r" b="b"/>
              <a:pathLst>
                <a:path w="635000" h="635000">
                  <a:moveTo>
                    <a:pt x="317500" y="0"/>
                  </a:moveTo>
                  <a:arcTo wR="317500" hR="317500" stAng="16200000" swAng="1944000"/>
                  <a:lnTo>
                    <a:pt x="317500" y="317500"/>
                  </a:lnTo>
                  <a:close/>
                </a:path>
                <a:path w="635000" h="635000" fill="none">
                  <a:moveTo>
                    <a:pt x="487625" y="49425"/>
                  </a:moveTo>
                  <a:arcTo wR="317500" hR="317500" stAng="-3456000" swAng="19656000"/>
                </a:path>
              </a:pathLst>
            </a:custGeom>
            <a:grpFill/>
            <a:ln w="19050" cmpd="sng">
              <a:solidFill>
                <a:schemeClr val="accent3"/>
              </a:solidFill>
            </a:ln>
          </p:spPr>
          <p:txBody>
            <a:bodyPr/>
            <a:lstStyle/>
            <a:p>
              <a:endParaRPr lang="en-US"/>
            </a:p>
          </p:txBody>
        </p:sp>
        <p:sp>
          <p:nvSpPr>
            <p:cNvPr id="58" name="Harvey 10/100 [10]" hidden="1">
              <a:extLst>
                <a:ext uri="{FF2B5EF4-FFF2-40B4-BE49-F238E27FC236}">
                  <a16:creationId xmlns:a16="http://schemas.microsoft.com/office/drawing/2014/main" id="{AAEBB0E4-2093-4248-B3B7-E01DD6123A7A}"/>
                </a:ext>
              </a:extLst>
            </p:cNvPr>
            <p:cNvSpPr>
              <a:spLocks noChangeAspect="1"/>
            </p:cNvSpPr>
            <p:nvPr>
              <p:custDataLst>
                <p:tags r:id="rId56"/>
              </p:custDataLst>
            </p:nvPr>
          </p:nvSpPr>
          <p:spPr>
            <a:xfrm>
              <a:off x="4334905" y="3282696"/>
              <a:ext cx="292608" cy="292608"/>
            </a:xfrm>
            <a:custGeom>
              <a:avLst/>
              <a:gdLst/>
              <a:ahLst/>
              <a:cxnLst/>
              <a:rect l="l" t="t" r="r" b="b"/>
              <a:pathLst>
                <a:path w="635000" h="635000">
                  <a:moveTo>
                    <a:pt x="317500" y="0"/>
                  </a:moveTo>
                  <a:arcTo wR="317500" hR="317500" stAng="16200000" swAng="2160000"/>
                  <a:lnTo>
                    <a:pt x="317500" y="317500"/>
                  </a:lnTo>
                  <a:close/>
                </a:path>
                <a:path w="635000" h="635000" fill="none">
                  <a:moveTo>
                    <a:pt x="504121" y="60637"/>
                  </a:moveTo>
                  <a:arcTo wR="317500" hR="317500" stAng="-3240000" swAng="19440000"/>
                </a:path>
              </a:pathLst>
            </a:custGeom>
            <a:grpFill/>
            <a:ln w="19050" cmpd="sng">
              <a:solidFill>
                <a:schemeClr val="accent3"/>
              </a:solidFill>
            </a:ln>
          </p:spPr>
          <p:txBody>
            <a:bodyPr/>
            <a:lstStyle/>
            <a:p>
              <a:endParaRPr lang="en-US"/>
            </a:p>
          </p:txBody>
        </p:sp>
        <p:sp>
          <p:nvSpPr>
            <p:cNvPr id="59" name="Harvey 11/100 [11]" hidden="1">
              <a:extLst>
                <a:ext uri="{FF2B5EF4-FFF2-40B4-BE49-F238E27FC236}">
                  <a16:creationId xmlns:a16="http://schemas.microsoft.com/office/drawing/2014/main" id="{1E2A5773-0519-4F05-B115-AE0FB5C15D6F}"/>
                </a:ext>
              </a:extLst>
            </p:cNvPr>
            <p:cNvSpPr>
              <a:spLocks noChangeAspect="1"/>
            </p:cNvSpPr>
            <p:nvPr>
              <p:custDataLst>
                <p:tags r:id="rId57"/>
              </p:custDataLst>
            </p:nvPr>
          </p:nvSpPr>
          <p:spPr>
            <a:xfrm>
              <a:off x="4334905" y="3282696"/>
              <a:ext cx="292608" cy="292608"/>
            </a:xfrm>
            <a:custGeom>
              <a:avLst/>
              <a:gdLst/>
              <a:ahLst/>
              <a:cxnLst/>
              <a:rect l="l" t="t" r="r" b="b"/>
              <a:pathLst>
                <a:path w="635000" h="635000">
                  <a:moveTo>
                    <a:pt x="317500" y="0"/>
                  </a:moveTo>
                  <a:arcTo wR="317500" hR="317500" stAng="16200000" swAng="2376000"/>
                  <a:lnTo>
                    <a:pt x="317500" y="317500"/>
                  </a:lnTo>
                  <a:close/>
                </a:path>
                <a:path w="635000" h="635000" fill="none">
                  <a:moveTo>
                    <a:pt x="519882" y="72862"/>
                  </a:moveTo>
                  <a:arcTo wR="317500" hR="317500" stAng="-3024000" swAng="19224000"/>
                </a:path>
              </a:pathLst>
            </a:custGeom>
            <a:grpFill/>
            <a:ln w="19050" cmpd="sng">
              <a:solidFill>
                <a:schemeClr val="accent3"/>
              </a:solidFill>
            </a:ln>
          </p:spPr>
          <p:txBody>
            <a:bodyPr/>
            <a:lstStyle/>
            <a:p>
              <a:endParaRPr lang="en-US"/>
            </a:p>
          </p:txBody>
        </p:sp>
        <p:sp>
          <p:nvSpPr>
            <p:cNvPr id="60" name="Harvey 12/100 [12]" hidden="1">
              <a:extLst>
                <a:ext uri="{FF2B5EF4-FFF2-40B4-BE49-F238E27FC236}">
                  <a16:creationId xmlns:a16="http://schemas.microsoft.com/office/drawing/2014/main" id="{24D96BC1-49B7-4603-BB89-371710717907}"/>
                </a:ext>
              </a:extLst>
            </p:cNvPr>
            <p:cNvSpPr>
              <a:spLocks noChangeAspect="1"/>
            </p:cNvSpPr>
            <p:nvPr>
              <p:custDataLst>
                <p:tags r:id="rId58"/>
              </p:custDataLst>
            </p:nvPr>
          </p:nvSpPr>
          <p:spPr>
            <a:xfrm>
              <a:off x="4334905" y="3282696"/>
              <a:ext cx="292608" cy="292608"/>
            </a:xfrm>
            <a:custGeom>
              <a:avLst/>
              <a:gdLst/>
              <a:ahLst/>
              <a:cxnLst/>
              <a:rect l="l" t="t" r="r" b="b"/>
              <a:pathLst>
                <a:path w="635000" h="635000">
                  <a:moveTo>
                    <a:pt x="317500" y="0"/>
                  </a:moveTo>
                  <a:arcTo wR="317500" hR="317500" stAng="16200000" swAng="2591999"/>
                  <a:lnTo>
                    <a:pt x="317500" y="317500"/>
                  </a:lnTo>
                  <a:close/>
                </a:path>
                <a:path w="635000" h="635000" fill="none">
                  <a:moveTo>
                    <a:pt x="534843" y="86052"/>
                  </a:moveTo>
                  <a:arcTo wR="317500" hR="317500" stAng="-2808000" swAng="19008000"/>
                </a:path>
              </a:pathLst>
            </a:custGeom>
            <a:grpFill/>
            <a:ln w="19050" cmpd="sng">
              <a:solidFill>
                <a:schemeClr val="accent3"/>
              </a:solidFill>
            </a:ln>
          </p:spPr>
          <p:txBody>
            <a:bodyPr/>
            <a:lstStyle/>
            <a:p>
              <a:endParaRPr lang="en-US"/>
            </a:p>
          </p:txBody>
        </p:sp>
        <p:sp>
          <p:nvSpPr>
            <p:cNvPr id="61" name="Harvey 13/100 [13]" hidden="1">
              <a:extLst>
                <a:ext uri="{FF2B5EF4-FFF2-40B4-BE49-F238E27FC236}">
                  <a16:creationId xmlns:a16="http://schemas.microsoft.com/office/drawing/2014/main" id="{54440111-3E2D-4959-8099-AEE380F84E0D}"/>
                </a:ext>
              </a:extLst>
            </p:cNvPr>
            <p:cNvSpPr>
              <a:spLocks noChangeAspect="1"/>
            </p:cNvSpPr>
            <p:nvPr>
              <p:custDataLst>
                <p:tags r:id="rId59"/>
              </p:custDataLst>
            </p:nvPr>
          </p:nvSpPr>
          <p:spPr>
            <a:xfrm>
              <a:off x="4334905" y="3282696"/>
              <a:ext cx="292608" cy="292608"/>
            </a:xfrm>
            <a:custGeom>
              <a:avLst/>
              <a:gdLst/>
              <a:ahLst/>
              <a:cxnLst/>
              <a:rect l="l" t="t" r="r" b="b"/>
              <a:pathLst>
                <a:path w="635000" h="635000">
                  <a:moveTo>
                    <a:pt x="317500" y="0"/>
                  </a:moveTo>
                  <a:arcTo wR="317500" hR="317500" stAng="16200000" swAng="2808000"/>
                  <a:lnTo>
                    <a:pt x="317500" y="317500"/>
                  </a:lnTo>
                  <a:close/>
                </a:path>
                <a:path w="635000" h="635000" fill="none">
                  <a:moveTo>
                    <a:pt x="548947" y="100156"/>
                  </a:moveTo>
                  <a:arcTo wR="317500" hR="317500" stAng="-2591999" swAng="18792000"/>
                </a:path>
              </a:pathLst>
            </a:custGeom>
            <a:grpFill/>
            <a:ln w="19050" cmpd="sng">
              <a:solidFill>
                <a:schemeClr val="accent3"/>
              </a:solidFill>
            </a:ln>
          </p:spPr>
          <p:txBody>
            <a:bodyPr/>
            <a:lstStyle/>
            <a:p>
              <a:endParaRPr lang="en-US"/>
            </a:p>
          </p:txBody>
        </p:sp>
        <p:sp>
          <p:nvSpPr>
            <p:cNvPr id="62" name="Harvey 14/100 [14]" hidden="1">
              <a:extLst>
                <a:ext uri="{FF2B5EF4-FFF2-40B4-BE49-F238E27FC236}">
                  <a16:creationId xmlns:a16="http://schemas.microsoft.com/office/drawing/2014/main" id="{E63B0076-A4B1-44F8-BA3F-127881C772D0}"/>
                </a:ext>
              </a:extLst>
            </p:cNvPr>
            <p:cNvSpPr>
              <a:spLocks noChangeAspect="1"/>
            </p:cNvSpPr>
            <p:nvPr>
              <p:custDataLst>
                <p:tags r:id="rId60"/>
              </p:custDataLst>
            </p:nvPr>
          </p:nvSpPr>
          <p:spPr>
            <a:xfrm>
              <a:off x="4334905" y="3282696"/>
              <a:ext cx="292608" cy="292608"/>
            </a:xfrm>
            <a:custGeom>
              <a:avLst/>
              <a:gdLst/>
              <a:ahLst/>
              <a:cxnLst/>
              <a:rect l="l" t="t" r="r" b="b"/>
              <a:pathLst>
                <a:path w="635000" h="635000">
                  <a:moveTo>
                    <a:pt x="317500" y="0"/>
                  </a:moveTo>
                  <a:arcTo wR="317500" hR="317500" stAng="16200000" swAng="3024000"/>
                  <a:lnTo>
                    <a:pt x="317500" y="317500"/>
                  </a:lnTo>
                  <a:close/>
                </a:path>
                <a:path w="635000" h="635000" fill="none">
                  <a:moveTo>
                    <a:pt x="562137" y="115117"/>
                  </a:moveTo>
                  <a:arcTo wR="317500" hR="317500" stAng="-2375999" swAng="18576000"/>
                </a:path>
              </a:pathLst>
            </a:custGeom>
            <a:grpFill/>
            <a:ln w="19050" cmpd="sng">
              <a:solidFill>
                <a:schemeClr val="accent3"/>
              </a:solidFill>
            </a:ln>
          </p:spPr>
          <p:txBody>
            <a:bodyPr/>
            <a:lstStyle/>
            <a:p>
              <a:endParaRPr lang="en-US"/>
            </a:p>
          </p:txBody>
        </p:sp>
        <p:sp>
          <p:nvSpPr>
            <p:cNvPr id="63" name="Harvey 15/100 [15]" hidden="1">
              <a:extLst>
                <a:ext uri="{FF2B5EF4-FFF2-40B4-BE49-F238E27FC236}">
                  <a16:creationId xmlns:a16="http://schemas.microsoft.com/office/drawing/2014/main" id="{0A270A24-CF41-476C-8128-9999B85383A7}"/>
                </a:ext>
              </a:extLst>
            </p:cNvPr>
            <p:cNvSpPr>
              <a:spLocks noChangeAspect="1"/>
            </p:cNvSpPr>
            <p:nvPr>
              <p:custDataLst>
                <p:tags r:id="rId61"/>
              </p:custDataLst>
            </p:nvPr>
          </p:nvSpPr>
          <p:spPr>
            <a:xfrm>
              <a:off x="4334905" y="3282696"/>
              <a:ext cx="292608" cy="292608"/>
            </a:xfrm>
            <a:custGeom>
              <a:avLst/>
              <a:gdLst/>
              <a:ahLst/>
              <a:cxnLst/>
              <a:rect l="l" t="t" r="r" b="b"/>
              <a:pathLst>
                <a:path w="635000" h="635000">
                  <a:moveTo>
                    <a:pt x="317500" y="0"/>
                  </a:moveTo>
                  <a:arcTo wR="317500" hR="317500" stAng="16200000" swAng="3240000"/>
                  <a:lnTo>
                    <a:pt x="317500" y="317500"/>
                  </a:lnTo>
                  <a:close/>
                </a:path>
                <a:path w="635000" h="635000" fill="none">
                  <a:moveTo>
                    <a:pt x="574362" y="130878"/>
                  </a:moveTo>
                  <a:arcTo wR="317500" hR="317500" stAng="-2160000" swAng="18360000"/>
                </a:path>
              </a:pathLst>
            </a:custGeom>
            <a:grpFill/>
            <a:ln w="19050" cmpd="sng">
              <a:solidFill>
                <a:schemeClr val="accent3"/>
              </a:solidFill>
            </a:ln>
          </p:spPr>
          <p:txBody>
            <a:bodyPr/>
            <a:lstStyle/>
            <a:p>
              <a:endParaRPr lang="en-US"/>
            </a:p>
          </p:txBody>
        </p:sp>
        <p:sp>
          <p:nvSpPr>
            <p:cNvPr id="64" name="Harvey 16/100 [16]" hidden="1">
              <a:extLst>
                <a:ext uri="{FF2B5EF4-FFF2-40B4-BE49-F238E27FC236}">
                  <a16:creationId xmlns:a16="http://schemas.microsoft.com/office/drawing/2014/main" id="{4F504997-049F-43DC-8BE9-01328D95BC6C}"/>
                </a:ext>
              </a:extLst>
            </p:cNvPr>
            <p:cNvSpPr>
              <a:spLocks noChangeAspect="1"/>
            </p:cNvSpPr>
            <p:nvPr>
              <p:custDataLst>
                <p:tags r:id="rId62"/>
              </p:custDataLst>
            </p:nvPr>
          </p:nvSpPr>
          <p:spPr>
            <a:xfrm>
              <a:off x="4334905" y="3282696"/>
              <a:ext cx="292608" cy="292608"/>
            </a:xfrm>
            <a:custGeom>
              <a:avLst/>
              <a:gdLst/>
              <a:ahLst/>
              <a:cxnLst/>
              <a:rect l="l" t="t" r="r" b="b"/>
              <a:pathLst>
                <a:path w="635000" h="635000">
                  <a:moveTo>
                    <a:pt x="317500" y="0"/>
                  </a:moveTo>
                  <a:arcTo wR="317500" hR="317500" stAng="16200000" swAng="3456000"/>
                  <a:lnTo>
                    <a:pt x="317500" y="317500"/>
                  </a:lnTo>
                  <a:close/>
                </a:path>
                <a:path w="635000" h="635000" fill="none">
                  <a:moveTo>
                    <a:pt x="585574" y="147374"/>
                  </a:moveTo>
                  <a:arcTo wR="317500" hR="317500" stAng="-1944000" swAng="18144000"/>
                </a:path>
              </a:pathLst>
            </a:custGeom>
            <a:grpFill/>
            <a:ln w="19050" cmpd="sng">
              <a:solidFill>
                <a:schemeClr val="accent3"/>
              </a:solidFill>
            </a:ln>
          </p:spPr>
          <p:txBody>
            <a:bodyPr/>
            <a:lstStyle/>
            <a:p>
              <a:endParaRPr lang="en-US"/>
            </a:p>
          </p:txBody>
        </p:sp>
        <p:sp>
          <p:nvSpPr>
            <p:cNvPr id="65" name="Harvey 17/100 [17]" hidden="1">
              <a:extLst>
                <a:ext uri="{FF2B5EF4-FFF2-40B4-BE49-F238E27FC236}">
                  <a16:creationId xmlns:a16="http://schemas.microsoft.com/office/drawing/2014/main" id="{F9DF4FD4-8B79-4458-8361-BAFD4A252C5B}"/>
                </a:ext>
              </a:extLst>
            </p:cNvPr>
            <p:cNvSpPr>
              <a:spLocks noChangeAspect="1"/>
            </p:cNvSpPr>
            <p:nvPr>
              <p:custDataLst>
                <p:tags r:id="rId63"/>
              </p:custDataLst>
            </p:nvPr>
          </p:nvSpPr>
          <p:spPr>
            <a:xfrm>
              <a:off x="4334905" y="3282696"/>
              <a:ext cx="292608" cy="292608"/>
            </a:xfrm>
            <a:custGeom>
              <a:avLst/>
              <a:gdLst/>
              <a:ahLst/>
              <a:cxnLst/>
              <a:rect l="l" t="t" r="r" b="b"/>
              <a:pathLst>
                <a:path w="635000" h="635000">
                  <a:moveTo>
                    <a:pt x="317500" y="0"/>
                  </a:moveTo>
                  <a:arcTo wR="317500" hR="317500" stAng="16200000" swAng="3672000"/>
                  <a:lnTo>
                    <a:pt x="317500" y="317500"/>
                  </a:lnTo>
                  <a:close/>
                </a:path>
                <a:path w="635000" h="635000" fill="none">
                  <a:moveTo>
                    <a:pt x="595727" y="164543"/>
                  </a:moveTo>
                  <a:arcTo wR="317500" hR="317500" stAng="-1727999" swAng="17928000"/>
                </a:path>
              </a:pathLst>
            </a:custGeom>
            <a:grpFill/>
            <a:ln w="19050" cmpd="sng">
              <a:solidFill>
                <a:schemeClr val="accent3"/>
              </a:solidFill>
            </a:ln>
          </p:spPr>
          <p:txBody>
            <a:bodyPr/>
            <a:lstStyle/>
            <a:p>
              <a:endParaRPr lang="en-US"/>
            </a:p>
          </p:txBody>
        </p:sp>
        <p:sp>
          <p:nvSpPr>
            <p:cNvPr id="66" name="Harvey 18/100 [18]" hidden="1">
              <a:extLst>
                <a:ext uri="{FF2B5EF4-FFF2-40B4-BE49-F238E27FC236}">
                  <a16:creationId xmlns:a16="http://schemas.microsoft.com/office/drawing/2014/main" id="{04230567-FF82-421E-AE72-F72545C9F731}"/>
                </a:ext>
              </a:extLst>
            </p:cNvPr>
            <p:cNvSpPr>
              <a:spLocks noChangeAspect="1"/>
            </p:cNvSpPr>
            <p:nvPr>
              <p:custDataLst>
                <p:tags r:id="rId64"/>
              </p:custDataLst>
            </p:nvPr>
          </p:nvSpPr>
          <p:spPr>
            <a:xfrm>
              <a:off x="4334905" y="3282696"/>
              <a:ext cx="292608" cy="292608"/>
            </a:xfrm>
            <a:custGeom>
              <a:avLst/>
              <a:gdLst/>
              <a:ahLst/>
              <a:cxnLst/>
              <a:rect l="l" t="t" r="r" b="b"/>
              <a:pathLst>
                <a:path w="635000" h="635000">
                  <a:moveTo>
                    <a:pt x="317500" y="0"/>
                  </a:moveTo>
                  <a:arcTo wR="317500" hR="317500" stAng="16200000" swAng="3888000"/>
                  <a:lnTo>
                    <a:pt x="317500" y="317500"/>
                  </a:lnTo>
                  <a:close/>
                </a:path>
                <a:path w="635000" h="635000" fill="none">
                  <a:moveTo>
                    <a:pt x="604782" y="182315"/>
                  </a:moveTo>
                  <a:arcTo wR="317500" hR="317500" stAng="-1512000" swAng="17712000"/>
                </a:path>
              </a:pathLst>
            </a:custGeom>
            <a:grpFill/>
            <a:ln w="19050" cmpd="sng">
              <a:solidFill>
                <a:schemeClr val="accent3"/>
              </a:solidFill>
            </a:ln>
          </p:spPr>
          <p:txBody>
            <a:bodyPr/>
            <a:lstStyle/>
            <a:p>
              <a:endParaRPr lang="en-US"/>
            </a:p>
          </p:txBody>
        </p:sp>
        <p:sp>
          <p:nvSpPr>
            <p:cNvPr id="67" name="Harvey 19/100 [19]" hidden="1">
              <a:extLst>
                <a:ext uri="{FF2B5EF4-FFF2-40B4-BE49-F238E27FC236}">
                  <a16:creationId xmlns:a16="http://schemas.microsoft.com/office/drawing/2014/main" id="{BA4F6359-C80F-421D-806D-50A4EEFA64AB}"/>
                </a:ext>
              </a:extLst>
            </p:cNvPr>
            <p:cNvSpPr>
              <a:spLocks noChangeAspect="1"/>
            </p:cNvSpPr>
            <p:nvPr>
              <p:custDataLst>
                <p:tags r:id="rId65"/>
              </p:custDataLst>
            </p:nvPr>
          </p:nvSpPr>
          <p:spPr>
            <a:xfrm>
              <a:off x="4334905" y="3282696"/>
              <a:ext cx="292608" cy="292608"/>
            </a:xfrm>
            <a:custGeom>
              <a:avLst/>
              <a:gdLst/>
              <a:ahLst/>
              <a:cxnLst/>
              <a:rect l="l" t="t" r="r" b="b"/>
              <a:pathLst>
                <a:path w="635000" h="635000">
                  <a:moveTo>
                    <a:pt x="317500" y="0"/>
                  </a:moveTo>
                  <a:arcTo wR="317500" hR="317500" stAng="16200000" swAng="4104000"/>
                  <a:lnTo>
                    <a:pt x="317500" y="317500"/>
                  </a:lnTo>
                  <a:close/>
                </a:path>
                <a:path w="635000" h="635000" fill="none">
                  <a:moveTo>
                    <a:pt x="612704" y="200620"/>
                  </a:moveTo>
                  <a:arcTo wR="317500" hR="317500" stAng="-1295999" swAng="17496000"/>
                </a:path>
              </a:pathLst>
            </a:custGeom>
            <a:grpFill/>
            <a:ln w="19050" cmpd="sng">
              <a:solidFill>
                <a:schemeClr val="accent3"/>
              </a:solidFill>
            </a:ln>
          </p:spPr>
          <p:txBody>
            <a:bodyPr/>
            <a:lstStyle/>
            <a:p>
              <a:endParaRPr lang="en-US"/>
            </a:p>
          </p:txBody>
        </p:sp>
        <p:sp>
          <p:nvSpPr>
            <p:cNvPr id="68" name="Harvey 20/100 [20]" hidden="1">
              <a:extLst>
                <a:ext uri="{FF2B5EF4-FFF2-40B4-BE49-F238E27FC236}">
                  <a16:creationId xmlns:a16="http://schemas.microsoft.com/office/drawing/2014/main" id="{AC7B61A9-4C58-431B-90FD-9FC1D32482FD}"/>
                </a:ext>
              </a:extLst>
            </p:cNvPr>
            <p:cNvSpPr>
              <a:spLocks noChangeAspect="1"/>
            </p:cNvSpPr>
            <p:nvPr>
              <p:custDataLst>
                <p:tags r:id="rId66"/>
              </p:custDataLst>
            </p:nvPr>
          </p:nvSpPr>
          <p:spPr>
            <a:xfrm>
              <a:off x="4334905" y="3282696"/>
              <a:ext cx="292608" cy="292608"/>
            </a:xfrm>
            <a:custGeom>
              <a:avLst/>
              <a:gdLst/>
              <a:ahLst/>
              <a:cxnLst/>
              <a:rect l="l" t="t" r="r" b="b"/>
              <a:pathLst>
                <a:path w="635000" h="635000">
                  <a:moveTo>
                    <a:pt x="317500" y="0"/>
                  </a:moveTo>
                  <a:arcTo wR="317500" hR="317500" stAng="16200000" swAng="4320000"/>
                  <a:lnTo>
                    <a:pt x="317500" y="317500"/>
                  </a:lnTo>
                  <a:close/>
                </a:path>
                <a:path w="635000" h="635000" fill="none">
                  <a:moveTo>
                    <a:pt x="619460" y="219387"/>
                  </a:moveTo>
                  <a:arcTo wR="317500" hR="317500" stAng="-1080000" swAng="17280000"/>
                </a:path>
              </a:pathLst>
            </a:custGeom>
            <a:grpFill/>
            <a:ln w="19050" cmpd="sng">
              <a:solidFill>
                <a:schemeClr val="accent3"/>
              </a:solidFill>
            </a:ln>
          </p:spPr>
          <p:txBody>
            <a:bodyPr/>
            <a:lstStyle/>
            <a:p>
              <a:endParaRPr lang="en-US"/>
            </a:p>
          </p:txBody>
        </p:sp>
        <p:sp>
          <p:nvSpPr>
            <p:cNvPr id="69" name="Harvey 21/100 [21]" hidden="1">
              <a:extLst>
                <a:ext uri="{FF2B5EF4-FFF2-40B4-BE49-F238E27FC236}">
                  <a16:creationId xmlns:a16="http://schemas.microsoft.com/office/drawing/2014/main" id="{F99CF3B6-7729-4B95-B191-F0CABAE08F72}"/>
                </a:ext>
              </a:extLst>
            </p:cNvPr>
            <p:cNvSpPr>
              <a:spLocks noChangeAspect="1"/>
            </p:cNvSpPr>
            <p:nvPr>
              <p:custDataLst>
                <p:tags r:id="rId67"/>
              </p:custDataLst>
            </p:nvPr>
          </p:nvSpPr>
          <p:spPr>
            <a:xfrm>
              <a:off x="4334905" y="3282696"/>
              <a:ext cx="292608" cy="292608"/>
            </a:xfrm>
            <a:custGeom>
              <a:avLst/>
              <a:gdLst/>
              <a:ahLst/>
              <a:cxnLst/>
              <a:rect l="l" t="t" r="r" b="b"/>
              <a:pathLst>
                <a:path w="635000" h="635000">
                  <a:moveTo>
                    <a:pt x="317500" y="0"/>
                  </a:moveTo>
                  <a:arcTo wR="317500" hR="317500" stAng="16200000" swAng="4536000"/>
                  <a:lnTo>
                    <a:pt x="317500" y="317500"/>
                  </a:lnTo>
                  <a:close/>
                </a:path>
                <a:path w="635000" h="635000" fill="none">
                  <a:moveTo>
                    <a:pt x="625025" y="238540"/>
                  </a:moveTo>
                  <a:arcTo wR="317500" hR="317500" stAng="-864000" swAng="17064000"/>
                </a:path>
              </a:pathLst>
            </a:custGeom>
            <a:grpFill/>
            <a:ln w="19050" cmpd="sng">
              <a:solidFill>
                <a:schemeClr val="accent3"/>
              </a:solidFill>
            </a:ln>
          </p:spPr>
          <p:txBody>
            <a:bodyPr/>
            <a:lstStyle/>
            <a:p>
              <a:endParaRPr lang="en-US"/>
            </a:p>
          </p:txBody>
        </p:sp>
        <p:sp>
          <p:nvSpPr>
            <p:cNvPr id="70" name="Harvey 22/100 [22]" hidden="1">
              <a:extLst>
                <a:ext uri="{FF2B5EF4-FFF2-40B4-BE49-F238E27FC236}">
                  <a16:creationId xmlns:a16="http://schemas.microsoft.com/office/drawing/2014/main" id="{66FA871E-6D9A-4FAE-819B-F63DBEE19837}"/>
                </a:ext>
              </a:extLst>
            </p:cNvPr>
            <p:cNvSpPr>
              <a:spLocks noChangeAspect="1"/>
            </p:cNvSpPr>
            <p:nvPr>
              <p:custDataLst>
                <p:tags r:id="rId68"/>
              </p:custDataLst>
            </p:nvPr>
          </p:nvSpPr>
          <p:spPr>
            <a:xfrm>
              <a:off x="4334905" y="3282696"/>
              <a:ext cx="292608" cy="292608"/>
            </a:xfrm>
            <a:custGeom>
              <a:avLst/>
              <a:gdLst/>
              <a:ahLst/>
              <a:cxnLst/>
              <a:rect l="l" t="t" r="r" b="b"/>
              <a:pathLst>
                <a:path w="635000" h="635000">
                  <a:moveTo>
                    <a:pt x="317500" y="0"/>
                  </a:moveTo>
                  <a:arcTo wR="317500" hR="317500" stAng="16200000" swAng="4752000"/>
                  <a:lnTo>
                    <a:pt x="317500" y="317500"/>
                  </a:lnTo>
                  <a:close/>
                </a:path>
                <a:path w="635000" h="635000" fill="none">
                  <a:moveTo>
                    <a:pt x="629376" y="258006"/>
                  </a:moveTo>
                  <a:arcTo wR="317500" hR="317500" stAng="-647999" swAng="16848000"/>
                </a:path>
              </a:pathLst>
            </a:custGeom>
            <a:grpFill/>
            <a:ln w="19050" cmpd="sng">
              <a:solidFill>
                <a:schemeClr val="accent3"/>
              </a:solidFill>
            </a:ln>
          </p:spPr>
          <p:txBody>
            <a:bodyPr/>
            <a:lstStyle/>
            <a:p>
              <a:endParaRPr lang="en-US"/>
            </a:p>
          </p:txBody>
        </p:sp>
        <p:sp>
          <p:nvSpPr>
            <p:cNvPr id="71" name="Harvey 23/100 [23]" hidden="1">
              <a:extLst>
                <a:ext uri="{FF2B5EF4-FFF2-40B4-BE49-F238E27FC236}">
                  <a16:creationId xmlns:a16="http://schemas.microsoft.com/office/drawing/2014/main" id="{EDC7F398-A42A-4866-82DC-28157E73A266}"/>
                </a:ext>
              </a:extLst>
            </p:cNvPr>
            <p:cNvSpPr>
              <a:spLocks noChangeAspect="1"/>
            </p:cNvSpPr>
            <p:nvPr>
              <p:custDataLst>
                <p:tags r:id="rId69"/>
              </p:custDataLst>
            </p:nvPr>
          </p:nvSpPr>
          <p:spPr>
            <a:xfrm>
              <a:off x="4334905" y="3282696"/>
              <a:ext cx="292608" cy="292608"/>
            </a:xfrm>
            <a:custGeom>
              <a:avLst/>
              <a:gdLst/>
              <a:ahLst/>
              <a:cxnLst/>
              <a:rect l="l" t="t" r="r" b="b"/>
              <a:pathLst>
                <a:path w="635000" h="635000">
                  <a:moveTo>
                    <a:pt x="317500" y="0"/>
                  </a:moveTo>
                  <a:arcTo wR="317500" hR="317500" stAng="16200000" swAng="4968000"/>
                  <a:lnTo>
                    <a:pt x="317500" y="317500"/>
                  </a:lnTo>
                  <a:close/>
                </a:path>
                <a:path w="635000" h="635000" fill="none">
                  <a:moveTo>
                    <a:pt x="632496" y="277706"/>
                  </a:moveTo>
                  <a:arcTo wR="317500" hR="317500" stAng="-432000" swAng="16632000"/>
                </a:path>
              </a:pathLst>
            </a:custGeom>
            <a:grpFill/>
            <a:ln w="19050" cmpd="sng">
              <a:solidFill>
                <a:schemeClr val="accent3"/>
              </a:solidFill>
            </a:ln>
          </p:spPr>
          <p:txBody>
            <a:bodyPr/>
            <a:lstStyle/>
            <a:p>
              <a:endParaRPr lang="en-US"/>
            </a:p>
          </p:txBody>
        </p:sp>
        <p:sp>
          <p:nvSpPr>
            <p:cNvPr id="72" name="Harvey 24/100 [24]" hidden="1">
              <a:extLst>
                <a:ext uri="{FF2B5EF4-FFF2-40B4-BE49-F238E27FC236}">
                  <a16:creationId xmlns:a16="http://schemas.microsoft.com/office/drawing/2014/main" id="{49E6D07E-2E9F-4ADD-AE41-2F088C13FC75}"/>
                </a:ext>
              </a:extLst>
            </p:cNvPr>
            <p:cNvSpPr>
              <a:spLocks noChangeAspect="1"/>
            </p:cNvSpPr>
            <p:nvPr>
              <p:custDataLst>
                <p:tags r:id="rId70"/>
              </p:custDataLst>
            </p:nvPr>
          </p:nvSpPr>
          <p:spPr>
            <a:xfrm>
              <a:off x="4334905" y="3282696"/>
              <a:ext cx="292608" cy="292608"/>
            </a:xfrm>
            <a:custGeom>
              <a:avLst/>
              <a:gdLst/>
              <a:ahLst/>
              <a:cxnLst/>
              <a:rect l="l" t="t" r="r" b="b"/>
              <a:pathLst>
                <a:path w="635000" h="635000">
                  <a:moveTo>
                    <a:pt x="317500" y="0"/>
                  </a:moveTo>
                  <a:arcTo wR="317500" hR="317500" stAng="16200000" swAng="5183999"/>
                  <a:lnTo>
                    <a:pt x="317500" y="317500"/>
                  </a:lnTo>
                  <a:close/>
                </a:path>
                <a:path w="635000" h="635000" fill="none">
                  <a:moveTo>
                    <a:pt x="634373" y="297564"/>
                  </a:moveTo>
                  <a:arcTo wR="317500" hR="317500" stAng="-216000" swAng="16416000"/>
                </a:path>
              </a:pathLst>
            </a:custGeom>
            <a:grpFill/>
            <a:ln w="19050" cmpd="sng">
              <a:solidFill>
                <a:schemeClr val="accent3"/>
              </a:solidFill>
            </a:ln>
          </p:spPr>
          <p:txBody>
            <a:bodyPr/>
            <a:lstStyle/>
            <a:p>
              <a:endParaRPr lang="en-US"/>
            </a:p>
          </p:txBody>
        </p:sp>
        <p:sp>
          <p:nvSpPr>
            <p:cNvPr id="73" name="Harvey 25/100 [25]" hidden="1">
              <a:extLst>
                <a:ext uri="{FF2B5EF4-FFF2-40B4-BE49-F238E27FC236}">
                  <a16:creationId xmlns:a16="http://schemas.microsoft.com/office/drawing/2014/main" id="{3AF7D28F-7A2C-4FF1-A002-FA551E2A3629}"/>
                </a:ext>
              </a:extLst>
            </p:cNvPr>
            <p:cNvSpPr>
              <a:spLocks noChangeAspect="1"/>
            </p:cNvSpPr>
            <p:nvPr>
              <p:custDataLst>
                <p:tags r:id="rId71"/>
              </p:custDataLst>
            </p:nvPr>
          </p:nvSpPr>
          <p:spPr>
            <a:xfrm>
              <a:off x="4334905" y="3282696"/>
              <a:ext cx="292608" cy="292608"/>
            </a:xfrm>
            <a:custGeom>
              <a:avLst/>
              <a:gdLst/>
              <a:ahLst/>
              <a:cxnLst/>
              <a:rect l="l" t="t" r="r" b="b"/>
              <a:pathLst>
                <a:path w="635000" h="635000">
                  <a:moveTo>
                    <a:pt x="317500" y="0"/>
                  </a:moveTo>
                  <a:arcTo wR="317500" hR="317500" stAng="16200000" swAng="5400000"/>
                  <a:lnTo>
                    <a:pt x="317500" y="317500"/>
                  </a:lnTo>
                  <a:close/>
                </a:path>
                <a:path w="635000" h="635000" fill="none">
                  <a:moveTo>
                    <a:pt x="635000" y="317500"/>
                  </a:moveTo>
                  <a:arcTo wR="317500" hR="317500" stAng="0" swAng="16200000"/>
                </a:path>
              </a:pathLst>
            </a:custGeom>
            <a:grpFill/>
            <a:ln w="19050" cmpd="sng">
              <a:solidFill>
                <a:schemeClr val="accent3"/>
              </a:solidFill>
            </a:ln>
          </p:spPr>
          <p:txBody>
            <a:bodyPr/>
            <a:lstStyle/>
            <a:p>
              <a:endParaRPr lang="en-US"/>
            </a:p>
          </p:txBody>
        </p:sp>
        <p:sp>
          <p:nvSpPr>
            <p:cNvPr id="74" name="Harvey 26/100 [26]" hidden="1">
              <a:extLst>
                <a:ext uri="{FF2B5EF4-FFF2-40B4-BE49-F238E27FC236}">
                  <a16:creationId xmlns:a16="http://schemas.microsoft.com/office/drawing/2014/main" id="{FE0943DF-8852-491F-A1E4-EE978F6AE556}"/>
                </a:ext>
              </a:extLst>
            </p:cNvPr>
            <p:cNvSpPr>
              <a:spLocks noChangeAspect="1"/>
            </p:cNvSpPr>
            <p:nvPr>
              <p:custDataLst>
                <p:tags r:id="rId72"/>
              </p:custDataLst>
            </p:nvPr>
          </p:nvSpPr>
          <p:spPr>
            <a:xfrm>
              <a:off x="4334905" y="3282696"/>
              <a:ext cx="292608" cy="292608"/>
            </a:xfrm>
            <a:custGeom>
              <a:avLst/>
              <a:gdLst/>
              <a:ahLst/>
              <a:cxnLst/>
              <a:rect l="l" t="t" r="r" b="b"/>
              <a:pathLst>
                <a:path w="635000" h="635000">
                  <a:moveTo>
                    <a:pt x="317500" y="0"/>
                  </a:moveTo>
                  <a:arcTo wR="317500" hR="317500" stAng="16200000" swAng="5616000"/>
                  <a:lnTo>
                    <a:pt x="317500" y="317500"/>
                  </a:lnTo>
                  <a:close/>
                </a:path>
                <a:path w="635000" h="635000" fill="none">
                  <a:moveTo>
                    <a:pt x="634373" y="337435"/>
                  </a:moveTo>
                  <a:arcTo wR="317500" hR="317500" stAng="216000" swAng="15983999"/>
                </a:path>
              </a:pathLst>
            </a:custGeom>
            <a:grpFill/>
            <a:ln w="19050" cmpd="sng">
              <a:solidFill>
                <a:schemeClr val="accent3"/>
              </a:solidFill>
            </a:ln>
          </p:spPr>
          <p:txBody>
            <a:bodyPr/>
            <a:lstStyle/>
            <a:p>
              <a:endParaRPr lang="en-US"/>
            </a:p>
          </p:txBody>
        </p:sp>
        <p:sp>
          <p:nvSpPr>
            <p:cNvPr id="75" name="Harvey 27/100 [27]" hidden="1">
              <a:extLst>
                <a:ext uri="{FF2B5EF4-FFF2-40B4-BE49-F238E27FC236}">
                  <a16:creationId xmlns:a16="http://schemas.microsoft.com/office/drawing/2014/main" id="{73919976-F3CB-40D5-84D8-3E31CC5FCE52}"/>
                </a:ext>
              </a:extLst>
            </p:cNvPr>
            <p:cNvSpPr>
              <a:spLocks noChangeAspect="1"/>
            </p:cNvSpPr>
            <p:nvPr>
              <p:custDataLst>
                <p:tags r:id="rId73"/>
              </p:custDataLst>
            </p:nvPr>
          </p:nvSpPr>
          <p:spPr>
            <a:xfrm>
              <a:off x="4334905" y="3282696"/>
              <a:ext cx="292608" cy="292608"/>
            </a:xfrm>
            <a:custGeom>
              <a:avLst/>
              <a:gdLst/>
              <a:ahLst/>
              <a:cxnLst/>
              <a:rect l="l" t="t" r="r" b="b"/>
              <a:pathLst>
                <a:path w="635000" h="635000">
                  <a:moveTo>
                    <a:pt x="317500" y="0"/>
                  </a:moveTo>
                  <a:arcTo wR="317500" hR="317500" stAng="16200000" swAng="5832000"/>
                  <a:lnTo>
                    <a:pt x="317500" y="317500"/>
                  </a:lnTo>
                  <a:close/>
                </a:path>
                <a:path w="635000" h="635000" fill="none">
                  <a:moveTo>
                    <a:pt x="632496" y="357293"/>
                  </a:moveTo>
                  <a:arcTo wR="317500" hR="317500" stAng="432000" swAng="15768000"/>
                </a:path>
              </a:pathLst>
            </a:custGeom>
            <a:grpFill/>
            <a:ln w="19050" cmpd="sng">
              <a:solidFill>
                <a:schemeClr val="accent3"/>
              </a:solidFill>
            </a:ln>
          </p:spPr>
          <p:txBody>
            <a:bodyPr/>
            <a:lstStyle/>
            <a:p>
              <a:endParaRPr lang="en-US"/>
            </a:p>
          </p:txBody>
        </p:sp>
        <p:sp>
          <p:nvSpPr>
            <p:cNvPr id="76" name="Harvey 28/100 [28]" hidden="1">
              <a:extLst>
                <a:ext uri="{FF2B5EF4-FFF2-40B4-BE49-F238E27FC236}">
                  <a16:creationId xmlns:a16="http://schemas.microsoft.com/office/drawing/2014/main" id="{55DCA64F-634A-49BF-AA5D-6A411CE81A62}"/>
                </a:ext>
              </a:extLst>
            </p:cNvPr>
            <p:cNvSpPr>
              <a:spLocks noChangeAspect="1"/>
            </p:cNvSpPr>
            <p:nvPr>
              <p:custDataLst>
                <p:tags r:id="rId74"/>
              </p:custDataLst>
            </p:nvPr>
          </p:nvSpPr>
          <p:spPr>
            <a:xfrm>
              <a:off x="4334905" y="3282696"/>
              <a:ext cx="292608" cy="292608"/>
            </a:xfrm>
            <a:custGeom>
              <a:avLst/>
              <a:gdLst/>
              <a:ahLst/>
              <a:cxnLst/>
              <a:rect l="l" t="t" r="r" b="b"/>
              <a:pathLst>
                <a:path w="635000" h="635000">
                  <a:moveTo>
                    <a:pt x="317500" y="0"/>
                  </a:moveTo>
                  <a:arcTo wR="317500" hR="317500" stAng="16200000" swAng="6048000"/>
                  <a:lnTo>
                    <a:pt x="317500" y="317500"/>
                  </a:lnTo>
                  <a:close/>
                </a:path>
                <a:path w="635000" h="635000" fill="none">
                  <a:moveTo>
                    <a:pt x="629376" y="376993"/>
                  </a:moveTo>
                  <a:arcTo wR="317500" hR="317500" stAng="648000" swAng="15552000"/>
                </a:path>
              </a:pathLst>
            </a:custGeom>
            <a:grpFill/>
            <a:ln w="19050" cmpd="sng">
              <a:solidFill>
                <a:schemeClr val="accent3"/>
              </a:solidFill>
            </a:ln>
          </p:spPr>
          <p:txBody>
            <a:bodyPr/>
            <a:lstStyle/>
            <a:p>
              <a:endParaRPr lang="en-US"/>
            </a:p>
          </p:txBody>
        </p:sp>
        <p:sp>
          <p:nvSpPr>
            <p:cNvPr id="77" name="Harvey 29/100 [29]" hidden="1">
              <a:extLst>
                <a:ext uri="{FF2B5EF4-FFF2-40B4-BE49-F238E27FC236}">
                  <a16:creationId xmlns:a16="http://schemas.microsoft.com/office/drawing/2014/main" id="{35C31C79-4AED-4E45-AFD3-D34C21AACE24}"/>
                </a:ext>
              </a:extLst>
            </p:cNvPr>
            <p:cNvSpPr>
              <a:spLocks noChangeAspect="1"/>
            </p:cNvSpPr>
            <p:nvPr>
              <p:custDataLst>
                <p:tags r:id="rId75"/>
              </p:custDataLst>
            </p:nvPr>
          </p:nvSpPr>
          <p:spPr>
            <a:xfrm>
              <a:off x="4334905" y="3282696"/>
              <a:ext cx="292608" cy="292608"/>
            </a:xfrm>
            <a:custGeom>
              <a:avLst/>
              <a:gdLst/>
              <a:ahLst/>
              <a:cxnLst/>
              <a:rect l="l" t="t" r="r" b="b"/>
              <a:pathLst>
                <a:path w="635000" h="635000">
                  <a:moveTo>
                    <a:pt x="317500" y="0"/>
                  </a:moveTo>
                  <a:arcTo wR="317500" hR="317500" stAng="16200000" swAng="6263999"/>
                  <a:lnTo>
                    <a:pt x="317500" y="317500"/>
                  </a:lnTo>
                  <a:close/>
                </a:path>
                <a:path w="635000" h="635000" fill="none">
                  <a:moveTo>
                    <a:pt x="625025" y="396459"/>
                  </a:moveTo>
                  <a:arcTo wR="317500" hR="317500" stAng="863999" swAng="15336000"/>
                </a:path>
              </a:pathLst>
            </a:custGeom>
            <a:grpFill/>
            <a:ln w="19050" cmpd="sng">
              <a:solidFill>
                <a:schemeClr val="accent3"/>
              </a:solidFill>
            </a:ln>
          </p:spPr>
          <p:txBody>
            <a:bodyPr/>
            <a:lstStyle/>
            <a:p>
              <a:endParaRPr lang="en-US"/>
            </a:p>
          </p:txBody>
        </p:sp>
        <p:sp>
          <p:nvSpPr>
            <p:cNvPr id="78" name="Harvey 30/100 [30]" hidden="1">
              <a:extLst>
                <a:ext uri="{FF2B5EF4-FFF2-40B4-BE49-F238E27FC236}">
                  <a16:creationId xmlns:a16="http://schemas.microsoft.com/office/drawing/2014/main" id="{82AE1777-539C-4080-A3E2-CBCEBE1F7357}"/>
                </a:ext>
              </a:extLst>
            </p:cNvPr>
            <p:cNvSpPr>
              <a:spLocks noChangeAspect="1"/>
            </p:cNvSpPr>
            <p:nvPr>
              <p:custDataLst>
                <p:tags r:id="rId76"/>
              </p:custDataLst>
            </p:nvPr>
          </p:nvSpPr>
          <p:spPr>
            <a:xfrm>
              <a:off x="4334905" y="3282696"/>
              <a:ext cx="292608" cy="292608"/>
            </a:xfrm>
            <a:custGeom>
              <a:avLst/>
              <a:gdLst/>
              <a:ahLst/>
              <a:cxnLst/>
              <a:rect l="l" t="t" r="r" b="b"/>
              <a:pathLst>
                <a:path w="635000" h="635000">
                  <a:moveTo>
                    <a:pt x="317500" y="0"/>
                  </a:moveTo>
                  <a:arcTo wR="317500" hR="317500" stAng="16200000" swAng="6480000"/>
                  <a:lnTo>
                    <a:pt x="317500" y="317500"/>
                  </a:lnTo>
                  <a:close/>
                </a:path>
                <a:path w="635000" h="635000" fill="none">
                  <a:moveTo>
                    <a:pt x="619460" y="415612"/>
                  </a:moveTo>
                  <a:arcTo wR="317500" hR="317500" stAng="1080000" swAng="15119999"/>
                </a:path>
              </a:pathLst>
            </a:custGeom>
            <a:grpFill/>
            <a:ln w="19050" cmpd="sng">
              <a:solidFill>
                <a:schemeClr val="accent3"/>
              </a:solidFill>
            </a:ln>
          </p:spPr>
          <p:txBody>
            <a:bodyPr/>
            <a:lstStyle/>
            <a:p>
              <a:endParaRPr lang="en-US"/>
            </a:p>
          </p:txBody>
        </p:sp>
        <p:sp>
          <p:nvSpPr>
            <p:cNvPr id="79" name="Harvey 31/100 [31]" hidden="1">
              <a:extLst>
                <a:ext uri="{FF2B5EF4-FFF2-40B4-BE49-F238E27FC236}">
                  <a16:creationId xmlns:a16="http://schemas.microsoft.com/office/drawing/2014/main" id="{AA2706BF-3DF2-419D-9EFD-9321D69BFC6D}"/>
                </a:ext>
              </a:extLst>
            </p:cNvPr>
            <p:cNvSpPr>
              <a:spLocks noChangeAspect="1"/>
            </p:cNvSpPr>
            <p:nvPr>
              <p:custDataLst>
                <p:tags r:id="rId77"/>
              </p:custDataLst>
            </p:nvPr>
          </p:nvSpPr>
          <p:spPr>
            <a:xfrm>
              <a:off x="4334905" y="3282696"/>
              <a:ext cx="292608" cy="292608"/>
            </a:xfrm>
            <a:custGeom>
              <a:avLst/>
              <a:gdLst/>
              <a:ahLst/>
              <a:cxnLst/>
              <a:rect l="l" t="t" r="r" b="b"/>
              <a:pathLst>
                <a:path w="635000" h="635000">
                  <a:moveTo>
                    <a:pt x="317500" y="0"/>
                  </a:moveTo>
                  <a:arcTo wR="317500" hR="317500" stAng="16200000" swAng="6696000"/>
                  <a:lnTo>
                    <a:pt x="317500" y="317500"/>
                  </a:lnTo>
                  <a:close/>
                </a:path>
                <a:path w="635000" h="635000" fill="none">
                  <a:moveTo>
                    <a:pt x="612704" y="434379"/>
                  </a:moveTo>
                  <a:arcTo wR="317500" hR="317500" stAng="1295999" swAng="14903999"/>
                </a:path>
              </a:pathLst>
            </a:custGeom>
            <a:grpFill/>
            <a:ln w="19050" cmpd="sng">
              <a:solidFill>
                <a:schemeClr val="accent3"/>
              </a:solidFill>
            </a:ln>
          </p:spPr>
          <p:txBody>
            <a:bodyPr/>
            <a:lstStyle/>
            <a:p>
              <a:endParaRPr lang="en-US"/>
            </a:p>
          </p:txBody>
        </p:sp>
        <p:sp>
          <p:nvSpPr>
            <p:cNvPr id="80" name="Harvey 32/100 [32]" hidden="1">
              <a:extLst>
                <a:ext uri="{FF2B5EF4-FFF2-40B4-BE49-F238E27FC236}">
                  <a16:creationId xmlns:a16="http://schemas.microsoft.com/office/drawing/2014/main" id="{3CAB7225-0BA2-401E-AA53-3430575D4778}"/>
                </a:ext>
              </a:extLst>
            </p:cNvPr>
            <p:cNvSpPr>
              <a:spLocks noChangeAspect="1"/>
            </p:cNvSpPr>
            <p:nvPr>
              <p:custDataLst>
                <p:tags r:id="rId78"/>
              </p:custDataLst>
            </p:nvPr>
          </p:nvSpPr>
          <p:spPr>
            <a:xfrm>
              <a:off x="4334905" y="3282696"/>
              <a:ext cx="292608" cy="292608"/>
            </a:xfrm>
            <a:custGeom>
              <a:avLst/>
              <a:gdLst/>
              <a:ahLst/>
              <a:cxnLst/>
              <a:rect l="l" t="t" r="r" b="b"/>
              <a:pathLst>
                <a:path w="635000" h="635000">
                  <a:moveTo>
                    <a:pt x="317500" y="0"/>
                  </a:moveTo>
                  <a:arcTo wR="317500" hR="317500" stAng="16200000" swAng="6912000"/>
                  <a:lnTo>
                    <a:pt x="317500" y="317500"/>
                  </a:lnTo>
                  <a:close/>
                </a:path>
                <a:path w="635000" h="635000" fill="none">
                  <a:moveTo>
                    <a:pt x="604782" y="452684"/>
                  </a:moveTo>
                  <a:arcTo wR="317500" hR="317500" stAng="1512000" swAng="14687999"/>
                </a:path>
              </a:pathLst>
            </a:custGeom>
            <a:grpFill/>
            <a:ln w="19050" cmpd="sng">
              <a:solidFill>
                <a:schemeClr val="accent3"/>
              </a:solidFill>
            </a:ln>
          </p:spPr>
          <p:txBody>
            <a:bodyPr/>
            <a:lstStyle/>
            <a:p>
              <a:endParaRPr lang="en-US"/>
            </a:p>
          </p:txBody>
        </p:sp>
        <p:sp>
          <p:nvSpPr>
            <p:cNvPr id="81" name="Harvey 33/100 [33]" hidden="1">
              <a:extLst>
                <a:ext uri="{FF2B5EF4-FFF2-40B4-BE49-F238E27FC236}">
                  <a16:creationId xmlns:a16="http://schemas.microsoft.com/office/drawing/2014/main" id="{3EDBA967-F245-4D56-8398-F76670182A6C}"/>
                </a:ext>
              </a:extLst>
            </p:cNvPr>
            <p:cNvSpPr>
              <a:spLocks noChangeAspect="1"/>
            </p:cNvSpPr>
            <p:nvPr>
              <p:custDataLst>
                <p:tags r:id="rId79"/>
              </p:custDataLst>
            </p:nvPr>
          </p:nvSpPr>
          <p:spPr>
            <a:xfrm>
              <a:off x="4334905" y="3282696"/>
              <a:ext cx="292608" cy="292608"/>
            </a:xfrm>
            <a:custGeom>
              <a:avLst/>
              <a:gdLst/>
              <a:ahLst/>
              <a:cxnLst/>
              <a:rect l="l" t="t" r="r" b="b"/>
              <a:pathLst>
                <a:path w="635000" h="635000">
                  <a:moveTo>
                    <a:pt x="317500" y="0"/>
                  </a:moveTo>
                  <a:arcTo wR="317500" hR="317500" stAng="16200000" swAng="7128000"/>
                  <a:lnTo>
                    <a:pt x="317500" y="317500"/>
                  </a:lnTo>
                  <a:close/>
                </a:path>
                <a:path w="635000" h="635000" fill="none">
                  <a:moveTo>
                    <a:pt x="595727" y="470456"/>
                  </a:moveTo>
                  <a:arcTo wR="317500" hR="317500" stAng="1728000" swAng="14472000"/>
                </a:path>
              </a:pathLst>
            </a:custGeom>
            <a:grpFill/>
            <a:ln w="19050" cmpd="sng">
              <a:solidFill>
                <a:schemeClr val="accent3"/>
              </a:solidFill>
            </a:ln>
          </p:spPr>
          <p:txBody>
            <a:bodyPr/>
            <a:lstStyle/>
            <a:p>
              <a:endParaRPr lang="en-US"/>
            </a:p>
          </p:txBody>
        </p:sp>
        <p:sp>
          <p:nvSpPr>
            <p:cNvPr id="82" name="Harvey 34/100 [34]" hidden="1">
              <a:extLst>
                <a:ext uri="{FF2B5EF4-FFF2-40B4-BE49-F238E27FC236}">
                  <a16:creationId xmlns:a16="http://schemas.microsoft.com/office/drawing/2014/main" id="{C65F5D7E-4814-4DA9-AFF4-8E31CBD48EC1}"/>
                </a:ext>
              </a:extLst>
            </p:cNvPr>
            <p:cNvSpPr>
              <a:spLocks noChangeAspect="1"/>
            </p:cNvSpPr>
            <p:nvPr>
              <p:custDataLst>
                <p:tags r:id="rId80"/>
              </p:custDataLst>
            </p:nvPr>
          </p:nvSpPr>
          <p:spPr>
            <a:xfrm>
              <a:off x="4334905" y="3282696"/>
              <a:ext cx="292608" cy="292608"/>
            </a:xfrm>
            <a:custGeom>
              <a:avLst/>
              <a:gdLst/>
              <a:ahLst/>
              <a:cxnLst/>
              <a:rect l="l" t="t" r="r" b="b"/>
              <a:pathLst>
                <a:path w="635000" h="635000">
                  <a:moveTo>
                    <a:pt x="317500" y="0"/>
                  </a:moveTo>
                  <a:arcTo wR="317500" hR="317500" stAng="16200000" swAng="7344000"/>
                  <a:lnTo>
                    <a:pt x="317500" y="317500"/>
                  </a:lnTo>
                  <a:close/>
                </a:path>
                <a:path w="635000" h="635000" fill="none">
                  <a:moveTo>
                    <a:pt x="585574" y="487625"/>
                  </a:moveTo>
                  <a:arcTo wR="317500" hR="317500" stAng="1944000" swAng="14255999"/>
                </a:path>
              </a:pathLst>
            </a:custGeom>
            <a:grpFill/>
            <a:ln w="19050" cmpd="sng">
              <a:solidFill>
                <a:schemeClr val="accent3"/>
              </a:solidFill>
            </a:ln>
          </p:spPr>
          <p:txBody>
            <a:bodyPr/>
            <a:lstStyle/>
            <a:p>
              <a:endParaRPr lang="en-US"/>
            </a:p>
          </p:txBody>
        </p:sp>
        <p:sp>
          <p:nvSpPr>
            <p:cNvPr id="83" name="Harvey 35/100 [35]" hidden="1">
              <a:extLst>
                <a:ext uri="{FF2B5EF4-FFF2-40B4-BE49-F238E27FC236}">
                  <a16:creationId xmlns:a16="http://schemas.microsoft.com/office/drawing/2014/main" id="{2D649DC7-285C-439D-B0E1-3068FA827B81}"/>
                </a:ext>
              </a:extLst>
            </p:cNvPr>
            <p:cNvSpPr>
              <a:spLocks noChangeAspect="1"/>
            </p:cNvSpPr>
            <p:nvPr>
              <p:custDataLst>
                <p:tags r:id="rId81"/>
              </p:custDataLst>
            </p:nvPr>
          </p:nvSpPr>
          <p:spPr>
            <a:xfrm>
              <a:off x="4334905" y="3282696"/>
              <a:ext cx="292608" cy="292608"/>
            </a:xfrm>
            <a:custGeom>
              <a:avLst/>
              <a:gdLst/>
              <a:ahLst/>
              <a:cxnLst/>
              <a:rect l="l" t="t" r="r" b="b"/>
              <a:pathLst>
                <a:path w="635000" h="635000">
                  <a:moveTo>
                    <a:pt x="317500" y="0"/>
                  </a:moveTo>
                  <a:arcTo wR="317500" hR="317500" stAng="16200000" swAng="7559999"/>
                  <a:lnTo>
                    <a:pt x="317500" y="317500"/>
                  </a:lnTo>
                  <a:close/>
                </a:path>
                <a:path w="635000" h="635000" fill="none">
                  <a:moveTo>
                    <a:pt x="574362" y="504121"/>
                  </a:moveTo>
                  <a:arcTo wR="317500" hR="317500" stAng="2159999" swAng="14040000"/>
                </a:path>
              </a:pathLst>
            </a:custGeom>
            <a:grpFill/>
            <a:ln w="19050" cmpd="sng">
              <a:solidFill>
                <a:schemeClr val="accent3"/>
              </a:solidFill>
            </a:ln>
          </p:spPr>
          <p:txBody>
            <a:bodyPr/>
            <a:lstStyle/>
            <a:p>
              <a:endParaRPr lang="en-US"/>
            </a:p>
          </p:txBody>
        </p:sp>
        <p:sp>
          <p:nvSpPr>
            <p:cNvPr id="84" name="Harvey 36/100 [36]" hidden="1">
              <a:extLst>
                <a:ext uri="{FF2B5EF4-FFF2-40B4-BE49-F238E27FC236}">
                  <a16:creationId xmlns:a16="http://schemas.microsoft.com/office/drawing/2014/main" id="{8E5D8956-27F6-4F5E-9EC0-BC52D51C9E76}"/>
                </a:ext>
              </a:extLst>
            </p:cNvPr>
            <p:cNvSpPr>
              <a:spLocks noChangeAspect="1"/>
            </p:cNvSpPr>
            <p:nvPr>
              <p:custDataLst>
                <p:tags r:id="rId82"/>
              </p:custDataLst>
            </p:nvPr>
          </p:nvSpPr>
          <p:spPr>
            <a:xfrm>
              <a:off x="4334905" y="3282696"/>
              <a:ext cx="292608" cy="292608"/>
            </a:xfrm>
            <a:custGeom>
              <a:avLst/>
              <a:gdLst/>
              <a:ahLst/>
              <a:cxnLst/>
              <a:rect l="l" t="t" r="r" b="b"/>
              <a:pathLst>
                <a:path w="635000" h="635000">
                  <a:moveTo>
                    <a:pt x="317500" y="0"/>
                  </a:moveTo>
                  <a:arcTo wR="317500" hR="317500" stAng="16200000" swAng="7776000"/>
                  <a:lnTo>
                    <a:pt x="317500" y="317500"/>
                  </a:lnTo>
                  <a:close/>
                </a:path>
                <a:path w="635000" h="635000" fill="none">
                  <a:moveTo>
                    <a:pt x="562137" y="519882"/>
                  </a:moveTo>
                  <a:arcTo wR="317500" hR="317500" stAng="2375999" swAng="13824000"/>
                </a:path>
              </a:pathLst>
            </a:custGeom>
            <a:grpFill/>
            <a:ln w="19050" cmpd="sng">
              <a:solidFill>
                <a:schemeClr val="accent3"/>
              </a:solidFill>
            </a:ln>
          </p:spPr>
          <p:txBody>
            <a:bodyPr/>
            <a:lstStyle/>
            <a:p>
              <a:endParaRPr lang="en-US"/>
            </a:p>
          </p:txBody>
        </p:sp>
        <p:sp>
          <p:nvSpPr>
            <p:cNvPr id="85" name="Harvey 37/100 [37]" hidden="1">
              <a:extLst>
                <a:ext uri="{FF2B5EF4-FFF2-40B4-BE49-F238E27FC236}">
                  <a16:creationId xmlns:a16="http://schemas.microsoft.com/office/drawing/2014/main" id="{53F18C10-DD37-47B3-A6F8-629C5E7E9DBE}"/>
                </a:ext>
              </a:extLst>
            </p:cNvPr>
            <p:cNvSpPr>
              <a:spLocks noChangeAspect="1"/>
            </p:cNvSpPr>
            <p:nvPr>
              <p:custDataLst>
                <p:tags r:id="rId83"/>
              </p:custDataLst>
            </p:nvPr>
          </p:nvSpPr>
          <p:spPr>
            <a:xfrm>
              <a:off x="4334905" y="3282696"/>
              <a:ext cx="292608" cy="292608"/>
            </a:xfrm>
            <a:custGeom>
              <a:avLst/>
              <a:gdLst/>
              <a:ahLst/>
              <a:cxnLst/>
              <a:rect l="l" t="t" r="r" b="b"/>
              <a:pathLst>
                <a:path w="635000" h="635000">
                  <a:moveTo>
                    <a:pt x="317500" y="0"/>
                  </a:moveTo>
                  <a:arcTo wR="317500" hR="317500" stAng="16200000" swAng="7991999"/>
                  <a:lnTo>
                    <a:pt x="317500" y="317500"/>
                  </a:lnTo>
                  <a:close/>
                </a:path>
                <a:path w="635000" h="635000" fill="none">
                  <a:moveTo>
                    <a:pt x="548947" y="534843"/>
                  </a:moveTo>
                  <a:arcTo wR="317500" hR="317500" stAng="2591999" swAng="13608000"/>
                </a:path>
              </a:pathLst>
            </a:custGeom>
            <a:grpFill/>
            <a:ln w="19050" cmpd="sng">
              <a:solidFill>
                <a:schemeClr val="accent3"/>
              </a:solidFill>
            </a:ln>
          </p:spPr>
          <p:txBody>
            <a:bodyPr/>
            <a:lstStyle/>
            <a:p>
              <a:endParaRPr lang="en-US"/>
            </a:p>
          </p:txBody>
        </p:sp>
        <p:sp>
          <p:nvSpPr>
            <p:cNvPr id="94" name="Harvey 38/100 [38]" hidden="1">
              <a:extLst>
                <a:ext uri="{FF2B5EF4-FFF2-40B4-BE49-F238E27FC236}">
                  <a16:creationId xmlns:a16="http://schemas.microsoft.com/office/drawing/2014/main" id="{25598FAF-CF69-4275-8696-EEBC809CA050}"/>
                </a:ext>
              </a:extLst>
            </p:cNvPr>
            <p:cNvSpPr>
              <a:spLocks noChangeAspect="1"/>
            </p:cNvSpPr>
            <p:nvPr>
              <p:custDataLst>
                <p:tags r:id="rId84"/>
              </p:custDataLst>
            </p:nvPr>
          </p:nvSpPr>
          <p:spPr>
            <a:xfrm>
              <a:off x="4334905" y="3282696"/>
              <a:ext cx="292608" cy="292608"/>
            </a:xfrm>
            <a:custGeom>
              <a:avLst/>
              <a:gdLst/>
              <a:ahLst/>
              <a:cxnLst/>
              <a:rect l="l" t="t" r="r" b="b"/>
              <a:pathLst>
                <a:path w="635000" h="635000">
                  <a:moveTo>
                    <a:pt x="317500" y="0"/>
                  </a:moveTo>
                  <a:arcTo wR="317500" hR="317500" stAng="16200000" swAng="8208000"/>
                  <a:lnTo>
                    <a:pt x="317500" y="317500"/>
                  </a:lnTo>
                  <a:close/>
                </a:path>
                <a:path w="635000" h="635000" fill="none">
                  <a:moveTo>
                    <a:pt x="534843" y="548947"/>
                  </a:moveTo>
                  <a:arcTo wR="317500" hR="317500" stAng="2808000" swAng="13392000"/>
                </a:path>
              </a:pathLst>
            </a:custGeom>
            <a:grpFill/>
            <a:ln w="19050" cmpd="sng">
              <a:solidFill>
                <a:schemeClr val="accent3"/>
              </a:solidFill>
            </a:ln>
          </p:spPr>
          <p:txBody>
            <a:bodyPr/>
            <a:lstStyle/>
            <a:p>
              <a:endParaRPr lang="en-US"/>
            </a:p>
          </p:txBody>
        </p:sp>
        <p:sp>
          <p:nvSpPr>
            <p:cNvPr id="100" name="Harvey 39/100 [39]" hidden="1">
              <a:extLst>
                <a:ext uri="{FF2B5EF4-FFF2-40B4-BE49-F238E27FC236}">
                  <a16:creationId xmlns:a16="http://schemas.microsoft.com/office/drawing/2014/main" id="{1FEB3F11-A63D-4654-9DEA-1FC2403DD9D6}"/>
                </a:ext>
              </a:extLst>
            </p:cNvPr>
            <p:cNvSpPr>
              <a:spLocks noChangeAspect="1"/>
            </p:cNvSpPr>
            <p:nvPr>
              <p:custDataLst>
                <p:tags r:id="rId85"/>
              </p:custDataLst>
            </p:nvPr>
          </p:nvSpPr>
          <p:spPr>
            <a:xfrm>
              <a:off x="4334905" y="3282696"/>
              <a:ext cx="292608" cy="292608"/>
            </a:xfrm>
            <a:custGeom>
              <a:avLst/>
              <a:gdLst/>
              <a:ahLst/>
              <a:cxnLst/>
              <a:rect l="l" t="t" r="r" b="b"/>
              <a:pathLst>
                <a:path w="635000" h="635000">
                  <a:moveTo>
                    <a:pt x="317500" y="0"/>
                  </a:moveTo>
                  <a:arcTo wR="317500" hR="317500" stAng="16200000" swAng="8424000"/>
                  <a:lnTo>
                    <a:pt x="317500" y="317500"/>
                  </a:lnTo>
                  <a:close/>
                </a:path>
                <a:path w="635000" h="635000" fill="none">
                  <a:moveTo>
                    <a:pt x="519882" y="562137"/>
                  </a:moveTo>
                  <a:arcTo wR="317500" hR="317500" stAng="3024000" swAng="13176000"/>
                </a:path>
              </a:pathLst>
            </a:custGeom>
            <a:grpFill/>
            <a:ln w="19050" cmpd="sng">
              <a:solidFill>
                <a:schemeClr val="accent3"/>
              </a:solidFill>
            </a:ln>
          </p:spPr>
          <p:txBody>
            <a:bodyPr/>
            <a:lstStyle/>
            <a:p>
              <a:endParaRPr lang="en-US"/>
            </a:p>
          </p:txBody>
        </p:sp>
        <p:sp>
          <p:nvSpPr>
            <p:cNvPr id="116" name="Harvey 40/100 [40]" hidden="1">
              <a:extLst>
                <a:ext uri="{FF2B5EF4-FFF2-40B4-BE49-F238E27FC236}">
                  <a16:creationId xmlns:a16="http://schemas.microsoft.com/office/drawing/2014/main" id="{AD87E9D0-DEEC-44C7-99FF-92ED6ED10133}"/>
                </a:ext>
              </a:extLst>
            </p:cNvPr>
            <p:cNvSpPr>
              <a:spLocks noChangeAspect="1"/>
            </p:cNvSpPr>
            <p:nvPr>
              <p:custDataLst>
                <p:tags r:id="rId86"/>
              </p:custDataLst>
            </p:nvPr>
          </p:nvSpPr>
          <p:spPr>
            <a:xfrm>
              <a:off x="4334905" y="3282696"/>
              <a:ext cx="292608" cy="292608"/>
            </a:xfrm>
            <a:custGeom>
              <a:avLst/>
              <a:gdLst/>
              <a:ahLst/>
              <a:cxnLst/>
              <a:rect l="l" t="t" r="r" b="b"/>
              <a:pathLst>
                <a:path w="635000" h="635000">
                  <a:moveTo>
                    <a:pt x="317500" y="0"/>
                  </a:moveTo>
                  <a:arcTo wR="317500" hR="317500" stAng="16200000" swAng="8640000"/>
                  <a:lnTo>
                    <a:pt x="317500" y="317500"/>
                  </a:lnTo>
                  <a:close/>
                </a:path>
                <a:path w="635000" h="635000" fill="none">
                  <a:moveTo>
                    <a:pt x="504121" y="574362"/>
                  </a:moveTo>
                  <a:arcTo wR="317500" hR="317500" stAng="3240000" swAng="12960000"/>
                </a:path>
              </a:pathLst>
            </a:custGeom>
            <a:grpFill/>
            <a:ln w="19050" cmpd="sng">
              <a:solidFill>
                <a:schemeClr val="accent3"/>
              </a:solidFill>
            </a:ln>
          </p:spPr>
          <p:txBody>
            <a:bodyPr/>
            <a:lstStyle/>
            <a:p>
              <a:endParaRPr lang="en-US"/>
            </a:p>
          </p:txBody>
        </p:sp>
        <p:sp>
          <p:nvSpPr>
            <p:cNvPr id="117" name="Harvey 41/100 [41]" hidden="1">
              <a:extLst>
                <a:ext uri="{FF2B5EF4-FFF2-40B4-BE49-F238E27FC236}">
                  <a16:creationId xmlns:a16="http://schemas.microsoft.com/office/drawing/2014/main" id="{13E21235-57E6-4084-8480-2332A654780F}"/>
                </a:ext>
              </a:extLst>
            </p:cNvPr>
            <p:cNvSpPr>
              <a:spLocks noChangeAspect="1"/>
            </p:cNvSpPr>
            <p:nvPr>
              <p:custDataLst>
                <p:tags r:id="rId87"/>
              </p:custDataLst>
            </p:nvPr>
          </p:nvSpPr>
          <p:spPr>
            <a:xfrm>
              <a:off x="4334905" y="3282696"/>
              <a:ext cx="292608" cy="292608"/>
            </a:xfrm>
            <a:custGeom>
              <a:avLst/>
              <a:gdLst/>
              <a:ahLst/>
              <a:cxnLst/>
              <a:rect l="l" t="t" r="r" b="b"/>
              <a:pathLst>
                <a:path w="635000" h="635000">
                  <a:moveTo>
                    <a:pt x="317500" y="0"/>
                  </a:moveTo>
                  <a:arcTo wR="317500" hR="317500" stAng="16200000" swAng="8856000"/>
                  <a:lnTo>
                    <a:pt x="317500" y="317500"/>
                  </a:lnTo>
                  <a:close/>
                </a:path>
                <a:path w="635000" h="635000" fill="none">
                  <a:moveTo>
                    <a:pt x="487625" y="585574"/>
                  </a:moveTo>
                  <a:arcTo wR="317500" hR="317500" stAng="3455999" swAng="12744000"/>
                </a:path>
              </a:pathLst>
            </a:custGeom>
            <a:grpFill/>
            <a:ln w="19050" cmpd="sng">
              <a:solidFill>
                <a:schemeClr val="accent3"/>
              </a:solidFill>
            </a:ln>
          </p:spPr>
          <p:txBody>
            <a:bodyPr/>
            <a:lstStyle/>
            <a:p>
              <a:endParaRPr lang="en-US"/>
            </a:p>
          </p:txBody>
        </p:sp>
        <p:sp>
          <p:nvSpPr>
            <p:cNvPr id="118" name="Harvey 42/100 [42]" hidden="1">
              <a:extLst>
                <a:ext uri="{FF2B5EF4-FFF2-40B4-BE49-F238E27FC236}">
                  <a16:creationId xmlns:a16="http://schemas.microsoft.com/office/drawing/2014/main" id="{056AECBB-8646-4239-BE73-4364EBEE9F61}"/>
                </a:ext>
              </a:extLst>
            </p:cNvPr>
            <p:cNvSpPr>
              <a:spLocks noChangeAspect="1"/>
            </p:cNvSpPr>
            <p:nvPr>
              <p:custDataLst>
                <p:tags r:id="rId88"/>
              </p:custDataLst>
            </p:nvPr>
          </p:nvSpPr>
          <p:spPr>
            <a:xfrm>
              <a:off x="4334905" y="3282696"/>
              <a:ext cx="292608" cy="292608"/>
            </a:xfrm>
            <a:custGeom>
              <a:avLst/>
              <a:gdLst/>
              <a:ahLst/>
              <a:cxnLst/>
              <a:rect l="l" t="t" r="r" b="b"/>
              <a:pathLst>
                <a:path w="635000" h="635000">
                  <a:moveTo>
                    <a:pt x="317500" y="0"/>
                  </a:moveTo>
                  <a:arcTo wR="317500" hR="317500" stAng="16200000" swAng="9072000"/>
                  <a:lnTo>
                    <a:pt x="317500" y="317500"/>
                  </a:lnTo>
                  <a:close/>
                </a:path>
                <a:path w="635000" h="635000" fill="none">
                  <a:moveTo>
                    <a:pt x="470456" y="595727"/>
                  </a:moveTo>
                  <a:arcTo wR="317500" hR="317500" stAng="3671999" swAng="12528000"/>
                </a:path>
              </a:pathLst>
            </a:custGeom>
            <a:grpFill/>
            <a:ln w="19050" cmpd="sng">
              <a:solidFill>
                <a:schemeClr val="accent3"/>
              </a:solidFill>
            </a:ln>
          </p:spPr>
          <p:txBody>
            <a:bodyPr/>
            <a:lstStyle/>
            <a:p>
              <a:endParaRPr lang="en-US"/>
            </a:p>
          </p:txBody>
        </p:sp>
        <p:sp>
          <p:nvSpPr>
            <p:cNvPr id="119" name="Harvey 43/100 [43]" hidden="1">
              <a:extLst>
                <a:ext uri="{FF2B5EF4-FFF2-40B4-BE49-F238E27FC236}">
                  <a16:creationId xmlns:a16="http://schemas.microsoft.com/office/drawing/2014/main" id="{AC13F340-1404-4A35-A3F4-8B861CC7EF2A}"/>
                </a:ext>
              </a:extLst>
            </p:cNvPr>
            <p:cNvSpPr>
              <a:spLocks noChangeAspect="1"/>
            </p:cNvSpPr>
            <p:nvPr>
              <p:custDataLst>
                <p:tags r:id="rId89"/>
              </p:custDataLst>
            </p:nvPr>
          </p:nvSpPr>
          <p:spPr>
            <a:xfrm>
              <a:off x="4334905" y="3282696"/>
              <a:ext cx="292608" cy="292608"/>
            </a:xfrm>
            <a:custGeom>
              <a:avLst/>
              <a:gdLst/>
              <a:ahLst/>
              <a:cxnLst/>
              <a:rect l="l" t="t" r="r" b="b"/>
              <a:pathLst>
                <a:path w="635000" h="635000">
                  <a:moveTo>
                    <a:pt x="317500" y="0"/>
                  </a:moveTo>
                  <a:arcTo wR="317500" hR="317500" stAng="16200000" swAng="9288000"/>
                  <a:lnTo>
                    <a:pt x="317500" y="317500"/>
                  </a:lnTo>
                  <a:close/>
                </a:path>
                <a:path w="635000" h="635000" fill="none">
                  <a:moveTo>
                    <a:pt x="452684" y="604782"/>
                  </a:moveTo>
                  <a:arcTo wR="317500" hR="317500" stAng="3888000" swAng="12312000"/>
                </a:path>
              </a:pathLst>
            </a:custGeom>
            <a:grpFill/>
            <a:ln w="19050" cmpd="sng">
              <a:solidFill>
                <a:schemeClr val="accent3"/>
              </a:solidFill>
            </a:ln>
          </p:spPr>
          <p:txBody>
            <a:bodyPr/>
            <a:lstStyle/>
            <a:p>
              <a:endParaRPr lang="en-US"/>
            </a:p>
          </p:txBody>
        </p:sp>
        <p:sp>
          <p:nvSpPr>
            <p:cNvPr id="120" name="Harvey 44/100 [44]" hidden="1">
              <a:extLst>
                <a:ext uri="{FF2B5EF4-FFF2-40B4-BE49-F238E27FC236}">
                  <a16:creationId xmlns:a16="http://schemas.microsoft.com/office/drawing/2014/main" id="{086DF9E6-AE0F-4987-90F0-EC52A77DF83F}"/>
                </a:ext>
              </a:extLst>
            </p:cNvPr>
            <p:cNvSpPr>
              <a:spLocks noChangeAspect="1"/>
            </p:cNvSpPr>
            <p:nvPr>
              <p:custDataLst>
                <p:tags r:id="rId90"/>
              </p:custDataLst>
            </p:nvPr>
          </p:nvSpPr>
          <p:spPr>
            <a:xfrm>
              <a:off x="4334905" y="3282696"/>
              <a:ext cx="292608" cy="292608"/>
            </a:xfrm>
            <a:custGeom>
              <a:avLst/>
              <a:gdLst/>
              <a:ahLst/>
              <a:cxnLst/>
              <a:rect l="l" t="t" r="r" b="b"/>
              <a:pathLst>
                <a:path w="635000" h="635000">
                  <a:moveTo>
                    <a:pt x="317500" y="0"/>
                  </a:moveTo>
                  <a:arcTo wR="317500" hR="317500" stAng="16200000" swAng="9504000"/>
                  <a:lnTo>
                    <a:pt x="317500" y="317500"/>
                  </a:lnTo>
                  <a:close/>
                </a:path>
                <a:path w="635000" h="635000" fill="none">
                  <a:moveTo>
                    <a:pt x="434379" y="612704"/>
                  </a:moveTo>
                  <a:arcTo wR="317500" hR="317500" stAng="4104000" swAng="12096000"/>
                </a:path>
              </a:pathLst>
            </a:custGeom>
            <a:grpFill/>
            <a:ln w="19050" cmpd="sng">
              <a:solidFill>
                <a:schemeClr val="accent3"/>
              </a:solidFill>
            </a:ln>
          </p:spPr>
          <p:txBody>
            <a:bodyPr/>
            <a:lstStyle/>
            <a:p>
              <a:endParaRPr lang="en-US"/>
            </a:p>
          </p:txBody>
        </p:sp>
        <p:sp>
          <p:nvSpPr>
            <p:cNvPr id="121" name="Harvey 45/100 [45]" hidden="1">
              <a:extLst>
                <a:ext uri="{FF2B5EF4-FFF2-40B4-BE49-F238E27FC236}">
                  <a16:creationId xmlns:a16="http://schemas.microsoft.com/office/drawing/2014/main" id="{5D14C198-F093-4E0C-88B2-AB224867980B}"/>
                </a:ext>
              </a:extLst>
            </p:cNvPr>
            <p:cNvSpPr>
              <a:spLocks noChangeAspect="1"/>
            </p:cNvSpPr>
            <p:nvPr>
              <p:custDataLst>
                <p:tags r:id="rId91"/>
              </p:custDataLst>
            </p:nvPr>
          </p:nvSpPr>
          <p:spPr>
            <a:xfrm>
              <a:off x="4334905" y="3282696"/>
              <a:ext cx="292608" cy="292608"/>
            </a:xfrm>
            <a:custGeom>
              <a:avLst/>
              <a:gdLst/>
              <a:ahLst/>
              <a:cxnLst/>
              <a:rect l="l" t="t" r="r" b="b"/>
              <a:pathLst>
                <a:path w="635000" h="635000">
                  <a:moveTo>
                    <a:pt x="317500" y="0"/>
                  </a:moveTo>
                  <a:arcTo wR="317500" hR="317500" stAng="16200000" swAng="9720000"/>
                  <a:lnTo>
                    <a:pt x="317500" y="317500"/>
                  </a:lnTo>
                  <a:close/>
                </a:path>
                <a:path w="635000" h="635000" fill="none">
                  <a:moveTo>
                    <a:pt x="415612" y="619460"/>
                  </a:moveTo>
                  <a:arcTo wR="317500" hR="317500" stAng="4320000" swAng="11880000"/>
                </a:path>
              </a:pathLst>
            </a:custGeom>
            <a:grpFill/>
            <a:ln w="19050" cmpd="sng">
              <a:solidFill>
                <a:schemeClr val="accent3"/>
              </a:solidFill>
            </a:ln>
          </p:spPr>
          <p:txBody>
            <a:bodyPr/>
            <a:lstStyle/>
            <a:p>
              <a:endParaRPr lang="en-US"/>
            </a:p>
          </p:txBody>
        </p:sp>
        <p:sp>
          <p:nvSpPr>
            <p:cNvPr id="122" name="Harvey 46/100 [46]" hidden="1">
              <a:extLst>
                <a:ext uri="{FF2B5EF4-FFF2-40B4-BE49-F238E27FC236}">
                  <a16:creationId xmlns:a16="http://schemas.microsoft.com/office/drawing/2014/main" id="{B9276871-956E-411E-88BE-D4BA66FC92DF}"/>
                </a:ext>
              </a:extLst>
            </p:cNvPr>
            <p:cNvSpPr>
              <a:spLocks noChangeAspect="1"/>
            </p:cNvSpPr>
            <p:nvPr>
              <p:custDataLst>
                <p:tags r:id="rId92"/>
              </p:custDataLst>
            </p:nvPr>
          </p:nvSpPr>
          <p:spPr>
            <a:xfrm>
              <a:off x="4334905" y="3282696"/>
              <a:ext cx="292608" cy="292608"/>
            </a:xfrm>
            <a:custGeom>
              <a:avLst/>
              <a:gdLst/>
              <a:ahLst/>
              <a:cxnLst/>
              <a:rect l="l" t="t" r="r" b="b"/>
              <a:pathLst>
                <a:path w="635000" h="635000">
                  <a:moveTo>
                    <a:pt x="317500" y="0"/>
                  </a:moveTo>
                  <a:arcTo wR="317500" hR="317500" stAng="16200000" swAng="9936000"/>
                  <a:lnTo>
                    <a:pt x="317500" y="317500"/>
                  </a:lnTo>
                  <a:close/>
                </a:path>
                <a:path w="635000" h="635000" fill="none">
                  <a:moveTo>
                    <a:pt x="396459" y="625025"/>
                  </a:moveTo>
                  <a:arcTo wR="317500" hR="317500" stAng="4536000" swAng="11664000"/>
                </a:path>
              </a:pathLst>
            </a:custGeom>
            <a:grpFill/>
            <a:ln w="19050" cmpd="sng">
              <a:solidFill>
                <a:schemeClr val="accent3"/>
              </a:solidFill>
            </a:ln>
          </p:spPr>
          <p:txBody>
            <a:bodyPr/>
            <a:lstStyle/>
            <a:p>
              <a:endParaRPr lang="en-US"/>
            </a:p>
          </p:txBody>
        </p:sp>
        <p:sp>
          <p:nvSpPr>
            <p:cNvPr id="123" name="Harvey 47/100 [47]" hidden="1">
              <a:extLst>
                <a:ext uri="{FF2B5EF4-FFF2-40B4-BE49-F238E27FC236}">
                  <a16:creationId xmlns:a16="http://schemas.microsoft.com/office/drawing/2014/main" id="{8B8B1AD7-0455-445C-8F8C-4AD3C16C5C5F}"/>
                </a:ext>
              </a:extLst>
            </p:cNvPr>
            <p:cNvSpPr>
              <a:spLocks noChangeAspect="1"/>
            </p:cNvSpPr>
            <p:nvPr>
              <p:custDataLst>
                <p:tags r:id="rId93"/>
              </p:custDataLst>
            </p:nvPr>
          </p:nvSpPr>
          <p:spPr>
            <a:xfrm>
              <a:off x="4334905" y="3282696"/>
              <a:ext cx="292608" cy="292608"/>
            </a:xfrm>
            <a:custGeom>
              <a:avLst/>
              <a:gdLst/>
              <a:ahLst/>
              <a:cxnLst/>
              <a:rect l="l" t="t" r="r" b="b"/>
              <a:pathLst>
                <a:path w="635000" h="635000">
                  <a:moveTo>
                    <a:pt x="317500" y="0"/>
                  </a:moveTo>
                  <a:arcTo wR="317500" hR="317500" stAng="16200000" swAng="10152000"/>
                  <a:lnTo>
                    <a:pt x="317500" y="317500"/>
                  </a:lnTo>
                  <a:close/>
                </a:path>
                <a:path w="635000" h="635000" fill="none">
                  <a:moveTo>
                    <a:pt x="376993" y="629376"/>
                  </a:moveTo>
                  <a:arcTo wR="317500" hR="317500" stAng="4751999" swAng="11448000"/>
                </a:path>
              </a:pathLst>
            </a:custGeom>
            <a:grpFill/>
            <a:ln w="19050" cmpd="sng">
              <a:solidFill>
                <a:schemeClr val="accent3"/>
              </a:solidFill>
            </a:ln>
          </p:spPr>
          <p:txBody>
            <a:bodyPr/>
            <a:lstStyle/>
            <a:p>
              <a:endParaRPr lang="en-US"/>
            </a:p>
          </p:txBody>
        </p:sp>
        <p:sp>
          <p:nvSpPr>
            <p:cNvPr id="124" name="Harvey 48/100 [48]" hidden="1">
              <a:extLst>
                <a:ext uri="{FF2B5EF4-FFF2-40B4-BE49-F238E27FC236}">
                  <a16:creationId xmlns:a16="http://schemas.microsoft.com/office/drawing/2014/main" id="{56206750-1A41-4374-945E-800C3540889E}"/>
                </a:ext>
              </a:extLst>
            </p:cNvPr>
            <p:cNvSpPr>
              <a:spLocks noChangeAspect="1"/>
            </p:cNvSpPr>
            <p:nvPr>
              <p:custDataLst>
                <p:tags r:id="rId94"/>
              </p:custDataLst>
            </p:nvPr>
          </p:nvSpPr>
          <p:spPr>
            <a:xfrm>
              <a:off x="4334905" y="3282696"/>
              <a:ext cx="292608" cy="292608"/>
            </a:xfrm>
            <a:custGeom>
              <a:avLst/>
              <a:gdLst/>
              <a:ahLst/>
              <a:cxnLst/>
              <a:rect l="l" t="t" r="r" b="b"/>
              <a:pathLst>
                <a:path w="635000" h="635000">
                  <a:moveTo>
                    <a:pt x="317500" y="0"/>
                  </a:moveTo>
                  <a:arcTo wR="317500" hR="317500" stAng="16200000" swAng="10367999"/>
                  <a:lnTo>
                    <a:pt x="317500" y="317500"/>
                  </a:lnTo>
                  <a:close/>
                </a:path>
                <a:path w="635000" h="635000" fill="none">
                  <a:moveTo>
                    <a:pt x="357293" y="632496"/>
                  </a:moveTo>
                  <a:arcTo wR="317500" hR="317500" stAng="4967999" swAng="11232000"/>
                </a:path>
              </a:pathLst>
            </a:custGeom>
            <a:grpFill/>
            <a:ln w="19050" cmpd="sng">
              <a:solidFill>
                <a:schemeClr val="accent3"/>
              </a:solidFill>
            </a:ln>
          </p:spPr>
          <p:txBody>
            <a:bodyPr/>
            <a:lstStyle/>
            <a:p>
              <a:endParaRPr lang="en-US"/>
            </a:p>
          </p:txBody>
        </p:sp>
        <p:sp>
          <p:nvSpPr>
            <p:cNvPr id="125" name="Harvey 49/100 [49]" hidden="1">
              <a:extLst>
                <a:ext uri="{FF2B5EF4-FFF2-40B4-BE49-F238E27FC236}">
                  <a16:creationId xmlns:a16="http://schemas.microsoft.com/office/drawing/2014/main" id="{90F1609D-91EE-4138-8EC5-A0D2DC356009}"/>
                </a:ext>
              </a:extLst>
            </p:cNvPr>
            <p:cNvSpPr>
              <a:spLocks noChangeAspect="1"/>
            </p:cNvSpPr>
            <p:nvPr>
              <p:custDataLst>
                <p:tags r:id="rId95"/>
              </p:custDataLst>
            </p:nvPr>
          </p:nvSpPr>
          <p:spPr>
            <a:xfrm>
              <a:off x="4334905" y="3282696"/>
              <a:ext cx="292608" cy="292608"/>
            </a:xfrm>
            <a:custGeom>
              <a:avLst/>
              <a:gdLst/>
              <a:ahLst/>
              <a:cxnLst/>
              <a:rect l="l" t="t" r="r" b="b"/>
              <a:pathLst>
                <a:path w="635000" h="635000">
                  <a:moveTo>
                    <a:pt x="317500" y="0"/>
                  </a:moveTo>
                  <a:arcTo wR="317500" hR="317500" stAng="16200000" swAng="10584000"/>
                  <a:lnTo>
                    <a:pt x="317500" y="317500"/>
                  </a:lnTo>
                  <a:close/>
                </a:path>
                <a:path w="635000" h="635000" fill="none">
                  <a:moveTo>
                    <a:pt x="337435" y="634373"/>
                  </a:moveTo>
                  <a:arcTo wR="317500" hR="317500" stAng="5184000" swAng="11016000"/>
                </a:path>
              </a:pathLst>
            </a:custGeom>
            <a:grpFill/>
            <a:ln w="19050" cmpd="sng">
              <a:solidFill>
                <a:schemeClr val="accent3"/>
              </a:solidFill>
            </a:ln>
          </p:spPr>
          <p:txBody>
            <a:bodyPr/>
            <a:lstStyle/>
            <a:p>
              <a:endParaRPr lang="en-US"/>
            </a:p>
          </p:txBody>
        </p:sp>
        <p:sp>
          <p:nvSpPr>
            <p:cNvPr id="126" name="Harvey 50/100 [50]" hidden="1">
              <a:extLst>
                <a:ext uri="{FF2B5EF4-FFF2-40B4-BE49-F238E27FC236}">
                  <a16:creationId xmlns:a16="http://schemas.microsoft.com/office/drawing/2014/main" id="{DFE7854D-5D42-42A5-8CE1-C8EF71EC0597}"/>
                </a:ext>
              </a:extLst>
            </p:cNvPr>
            <p:cNvSpPr>
              <a:spLocks noChangeAspect="1"/>
            </p:cNvSpPr>
            <p:nvPr>
              <p:custDataLst>
                <p:tags r:id="rId96"/>
              </p:custDataLst>
            </p:nvPr>
          </p:nvSpPr>
          <p:spPr>
            <a:xfrm>
              <a:off x="4334905" y="3282696"/>
              <a:ext cx="292608" cy="292608"/>
            </a:xfrm>
            <a:custGeom>
              <a:avLst/>
              <a:gdLst/>
              <a:ahLst/>
              <a:cxnLst/>
              <a:rect l="l" t="t" r="r" b="b"/>
              <a:pathLst>
                <a:path w="635000" h="635000">
                  <a:moveTo>
                    <a:pt x="317500" y="0"/>
                  </a:moveTo>
                  <a:arcTo wR="317500" hR="317500" stAng="16200000" swAng="10800000"/>
                  <a:lnTo>
                    <a:pt x="317500" y="317500"/>
                  </a:lnTo>
                  <a:close/>
                </a:path>
                <a:path w="635000" h="635000" fill="none">
                  <a:moveTo>
                    <a:pt x="317500" y="635000"/>
                  </a:moveTo>
                  <a:arcTo wR="317500" hR="317500" stAng="5400000" swAng="10800000"/>
                </a:path>
              </a:pathLst>
            </a:custGeom>
            <a:grpFill/>
            <a:ln w="19050" cmpd="sng">
              <a:solidFill>
                <a:schemeClr val="accent3"/>
              </a:solidFill>
            </a:ln>
          </p:spPr>
          <p:txBody>
            <a:bodyPr/>
            <a:lstStyle/>
            <a:p>
              <a:endParaRPr lang="en-US"/>
            </a:p>
          </p:txBody>
        </p:sp>
        <p:sp>
          <p:nvSpPr>
            <p:cNvPr id="127" name="Harvey 51/100 [51]" hidden="1">
              <a:extLst>
                <a:ext uri="{FF2B5EF4-FFF2-40B4-BE49-F238E27FC236}">
                  <a16:creationId xmlns:a16="http://schemas.microsoft.com/office/drawing/2014/main" id="{5DEFDEFB-6C66-46F5-A389-D2BBB7FD2C6D}"/>
                </a:ext>
              </a:extLst>
            </p:cNvPr>
            <p:cNvSpPr>
              <a:spLocks noChangeAspect="1"/>
            </p:cNvSpPr>
            <p:nvPr>
              <p:custDataLst>
                <p:tags r:id="rId97"/>
              </p:custDataLst>
            </p:nvPr>
          </p:nvSpPr>
          <p:spPr>
            <a:xfrm>
              <a:off x="4334905" y="3282696"/>
              <a:ext cx="292608" cy="292608"/>
            </a:xfrm>
            <a:custGeom>
              <a:avLst/>
              <a:gdLst/>
              <a:ahLst/>
              <a:cxnLst/>
              <a:rect l="l" t="t" r="r" b="b"/>
              <a:pathLst>
                <a:path w="635000" h="635000">
                  <a:moveTo>
                    <a:pt x="317500" y="0"/>
                  </a:moveTo>
                  <a:arcTo wR="317500" hR="317500" stAng="16200000" swAng="11016000"/>
                  <a:lnTo>
                    <a:pt x="317500" y="317500"/>
                  </a:lnTo>
                  <a:close/>
                </a:path>
                <a:path w="635000" h="635000" fill="none">
                  <a:moveTo>
                    <a:pt x="297564" y="634373"/>
                  </a:moveTo>
                  <a:arcTo wR="317500" hR="317500" stAng="5616000" swAng="10584000"/>
                </a:path>
              </a:pathLst>
            </a:custGeom>
            <a:grpFill/>
            <a:ln w="19050" cmpd="sng">
              <a:solidFill>
                <a:schemeClr val="accent3"/>
              </a:solidFill>
            </a:ln>
          </p:spPr>
          <p:txBody>
            <a:bodyPr/>
            <a:lstStyle/>
            <a:p>
              <a:endParaRPr lang="en-US"/>
            </a:p>
          </p:txBody>
        </p:sp>
        <p:sp>
          <p:nvSpPr>
            <p:cNvPr id="128" name="Harvey 52/100 [52]" hidden="1">
              <a:extLst>
                <a:ext uri="{FF2B5EF4-FFF2-40B4-BE49-F238E27FC236}">
                  <a16:creationId xmlns:a16="http://schemas.microsoft.com/office/drawing/2014/main" id="{1A64055B-E965-46DC-A3F2-08F5CAE5DBB8}"/>
                </a:ext>
              </a:extLst>
            </p:cNvPr>
            <p:cNvSpPr>
              <a:spLocks noChangeAspect="1"/>
            </p:cNvSpPr>
            <p:nvPr>
              <p:custDataLst>
                <p:tags r:id="rId98"/>
              </p:custDataLst>
            </p:nvPr>
          </p:nvSpPr>
          <p:spPr>
            <a:xfrm>
              <a:off x="4334905" y="3282696"/>
              <a:ext cx="292608" cy="292608"/>
            </a:xfrm>
            <a:custGeom>
              <a:avLst/>
              <a:gdLst/>
              <a:ahLst/>
              <a:cxnLst/>
              <a:rect l="l" t="t" r="r" b="b"/>
              <a:pathLst>
                <a:path w="635000" h="635000">
                  <a:moveTo>
                    <a:pt x="317500" y="0"/>
                  </a:moveTo>
                  <a:arcTo wR="317500" hR="317500" stAng="16200000" swAng="11232000"/>
                  <a:lnTo>
                    <a:pt x="317500" y="317500"/>
                  </a:lnTo>
                  <a:close/>
                </a:path>
                <a:path w="635000" h="635000" fill="none">
                  <a:moveTo>
                    <a:pt x="277706" y="632496"/>
                  </a:moveTo>
                  <a:arcTo wR="317500" hR="317500" stAng="5832000" swAng="10367999"/>
                </a:path>
              </a:pathLst>
            </a:custGeom>
            <a:grpFill/>
            <a:ln w="19050" cmpd="sng">
              <a:solidFill>
                <a:schemeClr val="accent3"/>
              </a:solidFill>
            </a:ln>
          </p:spPr>
          <p:txBody>
            <a:bodyPr/>
            <a:lstStyle/>
            <a:p>
              <a:endParaRPr lang="en-US"/>
            </a:p>
          </p:txBody>
        </p:sp>
        <p:sp>
          <p:nvSpPr>
            <p:cNvPr id="129" name="Harvey 53/100 [53]" hidden="1">
              <a:extLst>
                <a:ext uri="{FF2B5EF4-FFF2-40B4-BE49-F238E27FC236}">
                  <a16:creationId xmlns:a16="http://schemas.microsoft.com/office/drawing/2014/main" id="{AD8FC917-7080-4C5D-A0F0-D91E4AD03206}"/>
                </a:ext>
              </a:extLst>
            </p:cNvPr>
            <p:cNvSpPr>
              <a:spLocks noChangeAspect="1"/>
            </p:cNvSpPr>
            <p:nvPr>
              <p:custDataLst>
                <p:tags r:id="rId99"/>
              </p:custDataLst>
            </p:nvPr>
          </p:nvSpPr>
          <p:spPr>
            <a:xfrm>
              <a:off x="4334905" y="3282696"/>
              <a:ext cx="292608" cy="292608"/>
            </a:xfrm>
            <a:custGeom>
              <a:avLst/>
              <a:gdLst/>
              <a:ahLst/>
              <a:cxnLst/>
              <a:rect l="l" t="t" r="r" b="b"/>
              <a:pathLst>
                <a:path w="635000" h="635000">
                  <a:moveTo>
                    <a:pt x="317500" y="0"/>
                  </a:moveTo>
                  <a:arcTo wR="317500" hR="317500" stAng="16200000" swAng="11448000"/>
                  <a:lnTo>
                    <a:pt x="317500" y="317500"/>
                  </a:lnTo>
                  <a:close/>
                </a:path>
                <a:path w="635000" h="635000" fill="none">
                  <a:moveTo>
                    <a:pt x="258006" y="629376"/>
                  </a:moveTo>
                  <a:arcTo wR="317500" hR="317500" stAng="6048000" swAng="10152000"/>
                </a:path>
              </a:pathLst>
            </a:custGeom>
            <a:grpFill/>
            <a:ln w="19050" cmpd="sng">
              <a:solidFill>
                <a:schemeClr val="accent3"/>
              </a:solidFill>
            </a:ln>
          </p:spPr>
          <p:txBody>
            <a:bodyPr/>
            <a:lstStyle/>
            <a:p>
              <a:endParaRPr lang="en-US"/>
            </a:p>
          </p:txBody>
        </p:sp>
        <p:sp>
          <p:nvSpPr>
            <p:cNvPr id="130" name="Harvey 54/100 [54]" hidden="1">
              <a:extLst>
                <a:ext uri="{FF2B5EF4-FFF2-40B4-BE49-F238E27FC236}">
                  <a16:creationId xmlns:a16="http://schemas.microsoft.com/office/drawing/2014/main" id="{D4545490-6EDF-4602-ABF6-56C06BBD16E5}"/>
                </a:ext>
              </a:extLst>
            </p:cNvPr>
            <p:cNvSpPr>
              <a:spLocks noChangeAspect="1"/>
            </p:cNvSpPr>
            <p:nvPr>
              <p:custDataLst>
                <p:tags r:id="rId100"/>
              </p:custDataLst>
            </p:nvPr>
          </p:nvSpPr>
          <p:spPr>
            <a:xfrm>
              <a:off x="4334905" y="3282696"/>
              <a:ext cx="292608" cy="292608"/>
            </a:xfrm>
            <a:custGeom>
              <a:avLst/>
              <a:gdLst/>
              <a:ahLst/>
              <a:cxnLst/>
              <a:rect l="l" t="t" r="r" b="b"/>
              <a:pathLst>
                <a:path w="635000" h="635000">
                  <a:moveTo>
                    <a:pt x="317500" y="0"/>
                  </a:moveTo>
                  <a:arcTo wR="317500" hR="317500" stAng="16200000" swAng="11664000"/>
                  <a:lnTo>
                    <a:pt x="317500" y="317500"/>
                  </a:lnTo>
                  <a:close/>
                </a:path>
                <a:path w="635000" h="635000" fill="none">
                  <a:moveTo>
                    <a:pt x="238540" y="625025"/>
                  </a:moveTo>
                  <a:arcTo wR="317500" hR="317500" stAng="6264000" swAng="9936000"/>
                </a:path>
              </a:pathLst>
            </a:custGeom>
            <a:grpFill/>
            <a:ln w="19050" cmpd="sng">
              <a:solidFill>
                <a:schemeClr val="accent3"/>
              </a:solidFill>
            </a:ln>
          </p:spPr>
          <p:txBody>
            <a:bodyPr/>
            <a:lstStyle/>
            <a:p>
              <a:endParaRPr lang="en-US"/>
            </a:p>
          </p:txBody>
        </p:sp>
        <p:sp>
          <p:nvSpPr>
            <p:cNvPr id="131" name="Harvey 55/100 [55]" hidden="1">
              <a:extLst>
                <a:ext uri="{FF2B5EF4-FFF2-40B4-BE49-F238E27FC236}">
                  <a16:creationId xmlns:a16="http://schemas.microsoft.com/office/drawing/2014/main" id="{2EE8E92B-9345-4A05-93BE-BF9669E980EB}"/>
                </a:ext>
              </a:extLst>
            </p:cNvPr>
            <p:cNvSpPr>
              <a:spLocks noChangeAspect="1"/>
            </p:cNvSpPr>
            <p:nvPr>
              <p:custDataLst>
                <p:tags r:id="rId101"/>
              </p:custDataLst>
            </p:nvPr>
          </p:nvSpPr>
          <p:spPr>
            <a:xfrm>
              <a:off x="4334905" y="3282696"/>
              <a:ext cx="292608" cy="292608"/>
            </a:xfrm>
            <a:custGeom>
              <a:avLst/>
              <a:gdLst/>
              <a:ahLst/>
              <a:cxnLst/>
              <a:rect l="l" t="t" r="r" b="b"/>
              <a:pathLst>
                <a:path w="635000" h="635000">
                  <a:moveTo>
                    <a:pt x="317500" y="0"/>
                  </a:moveTo>
                  <a:arcTo wR="317500" hR="317500" stAng="16200000" swAng="11880000"/>
                  <a:lnTo>
                    <a:pt x="317500" y="317500"/>
                  </a:lnTo>
                  <a:close/>
                </a:path>
                <a:path w="635000" h="635000" fill="none">
                  <a:moveTo>
                    <a:pt x="219387" y="619460"/>
                  </a:moveTo>
                  <a:arcTo wR="317500" hR="317500" stAng="6480000" swAng="9719999"/>
                </a:path>
              </a:pathLst>
            </a:custGeom>
            <a:grpFill/>
            <a:ln w="19050" cmpd="sng">
              <a:solidFill>
                <a:schemeClr val="accent3"/>
              </a:solidFill>
            </a:ln>
          </p:spPr>
          <p:txBody>
            <a:bodyPr/>
            <a:lstStyle/>
            <a:p>
              <a:endParaRPr lang="en-US"/>
            </a:p>
          </p:txBody>
        </p:sp>
        <p:sp>
          <p:nvSpPr>
            <p:cNvPr id="132" name="Harvey 56/100 [56]" hidden="1">
              <a:extLst>
                <a:ext uri="{FF2B5EF4-FFF2-40B4-BE49-F238E27FC236}">
                  <a16:creationId xmlns:a16="http://schemas.microsoft.com/office/drawing/2014/main" id="{FD344009-4AE5-49AC-88A4-B8D4B88CADDA}"/>
                </a:ext>
              </a:extLst>
            </p:cNvPr>
            <p:cNvSpPr>
              <a:spLocks noChangeAspect="1"/>
            </p:cNvSpPr>
            <p:nvPr>
              <p:custDataLst>
                <p:tags r:id="rId102"/>
              </p:custDataLst>
            </p:nvPr>
          </p:nvSpPr>
          <p:spPr>
            <a:xfrm>
              <a:off x="4334905" y="3282696"/>
              <a:ext cx="292608" cy="292608"/>
            </a:xfrm>
            <a:custGeom>
              <a:avLst/>
              <a:gdLst/>
              <a:ahLst/>
              <a:cxnLst/>
              <a:rect l="l" t="t" r="r" b="b"/>
              <a:pathLst>
                <a:path w="635000" h="635000">
                  <a:moveTo>
                    <a:pt x="317500" y="0"/>
                  </a:moveTo>
                  <a:arcTo wR="317500" hR="317500" stAng="16200000" swAng="12096000"/>
                  <a:lnTo>
                    <a:pt x="317500" y="317500"/>
                  </a:lnTo>
                  <a:close/>
                </a:path>
                <a:path w="635000" h="635000" fill="none">
                  <a:moveTo>
                    <a:pt x="200620" y="612704"/>
                  </a:moveTo>
                  <a:arcTo wR="317500" hR="317500" stAng="6696000" swAng="9503999"/>
                </a:path>
              </a:pathLst>
            </a:custGeom>
            <a:grpFill/>
            <a:ln w="19050" cmpd="sng">
              <a:solidFill>
                <a:schemeClr val="accent3"/>
              </a:solidFill>
            </a:ln>
          </p:spPr>
          <p:txBody>
            <a:bodyPr/>
            <a:lstStyle/>
            <a:p>
              <a:endParaRPr lang="en-US"/>
            </a:p>
          </p:txBody>
        </p:sp>
        <p:sp>
          <p:nvSpPr>
            <p:cNvPr id="133" name="Harvey 57/100 [57]" hidden="1">
              <a:extLst>
                <a:ext uri="{FF2B5EF4-FFF2-40B4-BE49-F238E27FC236}">
                  <a16:creationId xmlns:a16="http://schemas.microsoft.com/office/drawing/2014/main" id="{9544E229-D132-434C-9756-7335E323765E}"/>
                </a:ext>
              </a:extLst>
            </p:cNvPr>
            <p:cNvSpPr>
              <a:spLocks noChangeAspect="1"/>
            </p:cNvSpPr>
            <p:nvPr>
              <p:custDataLst>
                <p:tags r:id="rId103"/>
              </p:custDataLst>
            </p:nvPr>
          </p:nvSpPr>
          <p:spPr>
            <a:xfrm>
              <a:off x="4334905" y="3282696"/>
              <a:ext cx="292608" cy="292608"/>
            </a:xfrm>
            <a:custGeom>
              <a:avLst/>
              <a:gdLst/>
              <a:ahLst/>
              <a:cxnLst/>
              <a:rect l="l" t="t" r="r" b="b"/>
              <a:pathLst>
                <a:path w="635000" h="635000">
                  <a:moveTo>
                    <a:pt x="317500" y="0"/>
                  </a:moveTo>
                  <a:arcTo wR="317500" hR="317500" stAng="16200000" swAng="12312000"/>
                  <a:lnTo>
                    <a:pt x="317500" y="317500"/>
                  </a:lnTo>
                  <a:close/>
                </a:path>
                <a:path w="635000" h="635000" fill="none">
                  <a:moveTo>
                    <a:pt x="182315" y="604782"/>
                  </a:moveTo>
                  <a:arcTo wR="317500" hR="317500" stAng="6911999" swAng="9288000"/>
                </a:path>
              </a:pathLst>
            </a:custGeom>
            <a:grpFill/>
            <a:ln w="19050" cmpd="sng">
              <a:solidFill>
                <a:schemeClr val="accent3"/>
              </a:solidFill>
            </a:ln>
          </p:spPr>
          <p:txBody>
            <a:bodyPr/>
            <a:lstStyle/>
            <a:p>
              <a:endParaRPr lang="en-US"/>
            </a:p>
          </p:txBody>
        </p:sp>
        <p:sp>
          <p:nvSpPr>
            <p:cNvPr id="134" name="Harvey 58/100 [58]" hidden="1">
              <a:extLst>
                <a:ext uri="{FF2B5EF4-FFF2-40B4-BE49-F238E27FC236}">
                  <a16:creationId xmlns:a16="http://schemas.microsoft.com/office/drawing/2014/main" id="{03562273-A32C-49EE-A2C0-3B6459B5426B}"/>
                </a:ext>
              </a:extLst>
            </p:cNvPr>
            <p:cNvSpPr>
              <a:spLocks noChangeAspect="1"/>
            </p:cNvSpPr>
            <p:nvPr>
              <p:custDataLst>
                <p:tags r:id="rId104"/>
              </p:custDataLst>
            </p:nvPr>
          </p:nvSpPr>
          <p:spPr>
            <a:xfrm>
              <a:off x="4334905" y="3282696"/>
              <a:ext cx="292608" cy="292608"/>
            </a:xfrm>
            <a:custGeom>
              <a:avLst/>
              <a:gdLst/>
              <a:ahLst/>
              <a:cxnLst/>
              <a:rect l="l" t="t" r="r" b="b"/>
              <a:pathLst>
                <a:path w="635000" h="635000">
                  <a:moveTo>
                    <a:pt x="317500" y="0"/>
                  </a:moveTo>
                  <a:arcTo wR="317500" hR="317500" stAng="16200000" swAng="12527999"/>
                  <a:lnTo>
                    <a:pt x="317500" y="317500"/>
                  </a:lnTo>
                  <a:close/>
                </a:path>
                <a:path w="635000" h="635000" fill="none">
                  <a:moveTo>
                    <a:pt x="164543" y="595727"/>
                  </a:moveTo>
                  <a:arcTo wR="317500" hR="317500" stAng="7127999" swAng="9072000"/>
                </a:path>
              </a:pathLst>
            </a:custGeom>
            <a:grpFill/>
            <a:ln w="19050" cmpd="sng">
              <a:solidFill>
                <a:schemeClr val="accent3"/>
              </a:solidFill>
            </a:ln>
          </p:spPr>
          <p:txBody>
            <a:bodyPr/>
            <a:lstStyle/>
            <a:p>
              <a:endParaRPr lang="en-US"/>
            </a:p>
          </p:txBody>
        </p:sp>
        <p:sp>
          <p:nvSpPr>
            <p:cNvPr id="135" name="Harvey 59/100 [59]" hidden="1">
              <a:extLst>
                <a:ext uri="{FF2B5EF4-FFF2-40B4-BE49-F238E27FC236}">
                  <a16:creationId xmlns:a16="http://schemas.microsoft.com/office/drawing/2014/main" id="{4CB04383-EADF-4BC3-A9F7-7C2957DA2305}"/>
                </a:ext>
              </a:extLst>
            </p:cNvPr>
            <p:cNvSpPr>
              <a:spLocks noChangeAspect="1"/>
            </p:cNvSpPr>
            <p:nvPr>
              <p:custDataLst>
                <p:tags r:id="rId105"/>
              </p:custDataLst>
            </p:nvPr>
          </p:nvSpPr>
          <p:spPr>
            <a:xfrm>
              <a:off x="4334905" y="3282696"/>
              <a:ext cx="292608" cy="292608"/>
            </a:xfrm>
            <a:custGeom>
              <a:avLst/>
              <a:gdLst/>
              <a:ahLst/>
              <a:cxnLst/>
              <a:rect l="l" t="t" r="r" b="b"/>
              <a:pathLst>
                <a:path w="635000" h="635000">
                  <a:moveTo>
                    <a:pt x="317500" y="0"/>
                  </a:moveTo>
                  <a:arcTo wR="317500" hR="317500" stAng="16200000" swAng="12743999"/>
                  <a:lnTo>
                    <a:pt x="317500" y="317500"/>
                  </a:lnTo>
                  <a:close/>
                </a:path>
                <a:path w="635000" h="635000" fill="none">
                  <a:moveTo>
                    <a:pt x="147374" y="585574"/>
                  </a:moveTo>
                  <a:arcTo wR="317500" hR="317500" stAng="7343999" swAng="8856000"/>
                </a:path>
              </a:pathLst>
            </a:custGeom>
            <a:grpFill/>
            <a:ln w="19050" cmpd="sng">
              <a:solidFill>
                <a:schemeClr val="accent3"/>
              </a:solidFill>
            </a:ln>
          </p:spPr>
          <p:txBody>
            <a:bodyPr/>
            <a:lstStyle/>
            <a:p>
              <a:endParaRPr lang="en-US"/>
            </a:p>
          </p:txBody>
        </p:sp>
        <p:sp>
          <p:nvSpPr>
            <p:cNvPr id="136" name="Harvey 60/100 [60]" hidden="1">
              <a:extLst>
                <a:ext uri="{FF2B5EF4-FFF2-40B4-BE49-F238E27FC236}">
                  <a16:creationId xmlns:a16="http://schemas.microsoft.com/office/drawing/2014/main" id="{969BD7DC-2A37-4774-B11E-0E9BF268802F}"/>
                </a:ext>
              </a:extLst>
            </p:cNvPr>
            <p:cNvSpPr>
              <a:spLocks noChangeAspect="1"/>
            </p:cNvSpPr>
            <p:nvPr>
              <p:custDataLst>
                <p:tags r:id="rId106"/>
              </p:custDataLst>
            </p:nvPr>
          </p:nvSpPr>
          <p:spPr>
            <a:xfrm>
              <a:off x="4334905" y="3282696"/>
              <a:ext cx="292608" cy="292608"/>
            </a:xfrm>
            <a:custGeom>
              <a:avLst/>
              <a:gdLst/>
              <a:ahLst/>
              <a:cxnLst/>
              <a:rect l="l" t="t" r="r" b="b"/>
              <a:pathLst>
                <a:path w="635000" h="635000">
                  <a:moveTo>
                    <a:pt x="317500" y="0"/>
                  </a:moveTo>
                  <a:arcTo wR="317500" hR="317500" stAng="16200000" swAng="12960000"/>
                  <a:lnTo>
                    <a:pt x="317500" y="317500"/>
                  </a:lnTo>
                  <a:close/>
                </a:path>
                <a:path w="635000" h="635000" fill="none">
                  <a:moveTo>
                    <a:pt x="130878" y="574362"/>
                  </a:moveTo>
                  <a:arcTo wR="317500" hR="317500" stAng="7560000" swAng="8640000"/>
                </a:path>
              </a:pathLst>
            </a:custGeom>
            <a:grpFill/>
            <a:ln w="19050" cmpd="sng">
              <a:solidFill>
                <a:schemeClr val="accent3"/>
              </a:solidFill>
            </a:ln>
          </p:spPr>
          <p:txBody>
            <a:bodyPr/>
            <a:lstStyle/>
            <a:p>
              <a:endParaRPr lang="en-US"/>
            </a:p>
          </p:txBody>
        </p:sp>
        <p:sp>
          <p:nvSpPr>
            <p:cNvPr id="137" name="Harvey 61/100 [61]" hidden="1">
              <a:extLst>
                <a:ext uri="{FF2B5EF4-FFF2-40B4-BE49-F238E27FC236}">
                  <a16:creationId xmlns:a16="http://schemas.microsoft.com/office/drawing/2014/main" id="{C99C0F99-8860-4F4D-8EDA-2EE8ED75002F}"/>
                </a:ext>
              </a:extLst>
            </p:cNvPr>
            <p:cNvSpPr>
              <a:spLocks noChangeAspect="1"/>
            </p:cNvSpPr>
            <p:nvPr>
              <p:custDataLst>
                <p:tags r:id="rId107"/>
              </p:custDataLst>
            </p:nvPr>
          </p:nvSpPr>
          <p:spPr>
            <a:xfrm>
              <a:off x="4334905" y="3282696"/>
              <a:ext cx="292608" cy="292608"/>
            </a:xfrm>
            <a:custGeom>
              <a:avLst/>
              <a:gdLst/>
              <a:ahLst/>
              <a:cxnLst/>
              <a:rect l="l" t="t" r="r" b="b"/>
              <a:pathLst>
                <a:path w="635000" h="635000">
                  <a:moveTo>
                    <a:pt x="317500" y="0"/>
                  </a:moveTo>
                  <a:arcTo wR="317500" hR="317500" stAng="16200000" swAng="13176000"/>
                  <a:lnTo>
                    <a:pt x="317500" y="317500"/>
                  </a:lnTo>
                  <a:close/>
                </a:path>
                <a:path w="635000" h="635000" fill="none">
                  <a:moveTo>
                    <a:pt x="115117" y="562137"/>
                  </a:moveTo>
                  <a:arcTo wR="317500" hR="317500" stAng="7776000" swAng="8424000"/>
                </a:path>
              </a:pathLst>
            </a:custGeom>
            <a:grpFill/>
            <a:ln w="19050" cmpd="sng">
              <a:solidFill>
                <a:schemeClr val="accent3"/>
              </a:solidFill>
            </a:ln>
          </p:spPr>
          <p:txBody>
            <a:bodyPr/>
            <a:lstStyle/>
            <a:p>
              <a:endParaRPr lang="en-US"/>
            </a:p>
          </p:txBody>
        </p:sp>
        <p:sp>
          <p:nvSpPr>
            <p:cNvPr id="138" name="Harvey 62/100 [62]" hidden="1">
              <a:extLst>
                <a:ext uri="{FF2B5EF4-FFF2-40B4-BE49-F238E27FC236}">
                  <a16:creationId xmlns:a16="http://schemas.microsoft.com/office/drawing/2014/main" id="{31C73FA2-5DBB-4092-8CE3-74DC1253C564}"/>
                </a:ext>
              </a:extLst>
            </p:cNvPr>
            <p:cNvSpPr>
              <a:spLocks noChangeAspect="1"/>
            </p:cNvSpPr>
            <p:nvPr>
              <p:custDataLst>
                <p:tags r:id="rId108"/>
              </p:custDataLst>
            </p:nvPr>
          </p:nvSpPr>
          <p:spPr>
            <a:xfrm>
              <a:off x="4334905" y="3282696"/>
              <a:ext cx="292608" cy="292608"/>
            </a:xfrm>
            <a:custGeom>
              <a:avLst/>
              <a:gdLst/>
              <a:ahLst/>
              <a:cxnLst/>
              <a:rect l="l" t="t" r="r" b="b"/>
              <a:pathLst>
                <a:path w="635000" h="635000">
                  <a:moveTo>
                    <a:pt x="317500" y="0"/>
                  </a:moveTo>
                  <a:arcTo wR="317500" hR="317500" stAng="16200000" swAng="13392000"/>
                  <a:lnTo>
                    <a:pt x="317500" y="317500"/>
                  </a:lnTo>
                  <a:close/>
                </a:path>
                <a:path w="635000" h="635000" fill="none">
                  <a:moveTo>
                    <a:pt x="100156" y="548947"/>
                  </a:moveTo>
                  <a:arcTo wR="317500" hR="317500" stAng="7991999" swAng="8208000"/>
                </a:path>
              </a:pathLst>
            </a:custGeom>
            <a:grpFill/>
            <a:ln w="19050" cmpd="sng">
              <a:solidFill>
                <a:schemeClr val="accent3"/>
              </a:solidFill>
            </a:ln>
          </p:spPr>
          <p:txBody>
            <a:bodyPr/>
            <a:lstStyle/>
            <a:p>
              <a:endParaRPr lang="en-US"/>
            </a:p>
          </p:txBody>
        </p:sp>
        <p:sp>
          <p:nvSpPr>
            <p:cNvPr id="139" name="Harvey 63/100 [63]" hidden="1">
              <a:extLst>
                <a:ext uri="{FF2B5EF4-FFF2-40B4-BE49-F238E27FC236}">
                  <a16:creationId xmlns:a16="http://schemas.microsoft.com/office/drawing/2014/main" id="{1E211888-7C9A-4CFA-8135-F2E731F0F454}"/>
                </a:ext>
              </a:extLst>
            </p:cNvPr>
            <p:cNvSpPr>
              <a:spLocks noChangeAspect="1"/>
            </p:cNvSpPr>
            <p:nvPr>
              <p:custDataLst>
                <p:tags r:id="rId109"/>
              </p:custDataLst>
            </p:nvPr>
          </p:nvSpPr>
          <p:spPr>
            <a:xfrm>
              <a:off x="4334905" y="3282696"/>
              <a:ext cx="292608" cy="292608"/>
            </a:xfrm>
            <a:custGeom>
              <a:avLst/>
              <a:gdLst/>
              <a:ahLst/>
              <a:cxnLst/>
              <a:rect l="l" t="t" r="r" b="b"/>
              <a:pathLst>
                <a:path w="635000" h="635000">
                  <a:moveTo>
                    <a:pt x="317500" y="0"/>
                  </a:moveTo>
                  <a:arcTo wR="317500" hR="317500" stAng="16200000" swAng="13608000"/>
                  <a:lnTo>
                    <a:pt x="317500" y="317500"/>
                  </a:lnTo>
                  <a:close/>
                </a:path>
                <a:path w="635000" h="635000" fill="none">
                  <a:moveTo>
                    <a:pt x="86052" y="534843"/>
                  </a:moveTo>
                  <a:arcTo wR="317500" hR="317500" stAng="8208000" swAng="7991999"/>
                </a:path>
              </a:pathLst>
            </a:custGeom>
            <a:grpFill/>
            <a:ln w="19050" cmpd="sng">
              <a:solidFill>
                <a:schemeClr val="accent3"/>
              </a:solidFill>
            </a:ln>
          </p:spPr>
          <p:txBody>
            <a:bodyPr/>
            <a:lstStyle/>
            <a:p>
              <a:endParaRPr lang="en-US"/>
            </a:p>
          </p:txBody>
        </p:sp>
        <p:sp>
          <p:nvSpPr>
            <p:cNvPr id="140" name="Harvey 64/100 [64]" hidden="1">
              <a:extLst>
                <a:ext uri="{FF2B5EF4-FFF2-40B4-BE49-F238E27FC236}">
                  <a16:creationId xmlns:a16="http://schemas.microsoft.com/office/drawing/2014/main" id="{7AB0B0CD-FCC3-4059-8577-BAE45C71716A}"/>
                </a:ext>
              </a:extLst>
            </p:cNvPr>
            <p:cNvSpPr>
              <a:spLocks noChangeAspect="1"/>
            </p:cNvSpPr>
            <p:nvPr>
              <p:custDataLst>
                <p:tags r:id="rId110"/>
              </p:custDataLst>
            </p:nvPr>
          </p:nvSpPr>
          <p:spPr>
            <a:xfrm>
              <a:off x="4334905" y="3282696"/>
              <a:ext cx="292608" cy="292608"/>
            </a:xfrm>
            <a:custGeom>
              <a:avLst/>
              <a:gdLst/>
              <a:ahLst/>
              <a:cxnLst/>
              <a:rect l="l" t="t" r="r" b="b"/>
              <a:pathLst>
                <a:path w="635000" h="635000">
                  <a:moveTo>
                    <a:pt x="317500" y="0"/>
                  </a:moveTo>
                  <a:arcTo wR="317500" hR="317500" stAng="16200000" swAng="13824000"/>
                  <a:lnTo>
                    <a:pt x="317500" y="317500"/>
                  </a:lnTo>
                  <a:close/>
                </a:path>
                <a:path w="635000" h="635000" fill="none">
                  <a:moveTo>
                    <a:pt x="72862" y="519882"/>
                  </a:moveTo>
                  <a:arcTo wR="317500" hR="317500" stAng="8424000" swAng="7776000"/>
                </a:path>
              </a:pathLst>
            </a:custGeom>
            <a:grpFill/>
            <a:ln w="19050" cmpd="sng">
              <a:solidFill>
                <a:schemeClr val="accent3"/>
              </a:solidFill>
            </a:ln>
          </p:spPr>
          <p:txBody>
            <a:bodyPr/>
            <a:lstStyle/>
            <a:p>
              <a:endParaRPr lang="en-US"/>
            </a:p>
          </p:txBody>
        </p:sp>
        <p:sp>
          <p:nvSpPr>
            <p:cNvPr id="141" name="Harvey 65/100 [65]" hidden="1">
              <a:extLst>
                <a:ext uri="{FF2B5EF4-FFF2-40B4-BE49-F238E27FC236}">
                  <a16:creationId xmlns:a16="http://schemas.microsoft.com/office/drawing/2014/main" id="{29B7D251-CB6D-4518-B006-2F095234FC02}"/>
                </a:ext>
              </a:extLst>
            </p:cNvPr>
            <p:cNvSpPr>
              <a:spLocks noChangeAspect="1"/>
            </p:cNvSpPr>
            <p:nvPr>
              <p:custDataLst>
                <p:tags r:id="rId111"/>
              </p:custDataLst>
            </p:nvPr>
          </p:nvSpPr>
          <p:spPr>
            <a:xfrm>
              <a:off x="4334905" y="3282696"/>
              <a:ext cx="292608" cy="292608"/>
            </a:xfrm>
            <a:custGeom>
              <a:avLst/>
              <a:gdLst/>
              <a:ahLst/>
              <a:cxnLst/>
              <a:rect l="l" t="t" r="r" b="b"/>
              <a:pathLst>
                <a:path w="635000" h="635000">
                  <a:moveTo>
                    <a:pt x="317500" y="0"/>
                  </a:moveTo>
                  <a:arcTo wR="317500" hR="317500" stAng="16200000" swAng="14040000"/>
                  <a:lnTo>
                    <a:pt x="317500" y="317500"/>
                  </a:lnTo>
                  <a:close/>
                </a:path>
                <a:path w="635000" h="635000" fill="none">
                  <a:moveTo>
                    <a:pt x="60637" y="504121"/>
                  </a:moveTo>
                  <a:arcTo wR="317500" hR="317500" stAng="8640000" swAng="7559999"/>
                </a:path>
              </a:pathLst>
            </a:custGeom>
            <a:grpFill/>
            <a:ln w="19050" cmpd="sng">
              <a:solidFill>
                <a:schemeClr val="accent3"/>
              </a:solidFill>
            </a:ln>
          </p:spPr>
          <p:txBody>
            <a:bodyPr/>
            <a:lstStyle/>
            <a:p>
              <a:endParaRPr lang="en-US"/>
            </a:p>
          </p:txBody>
        </p:sp>
        <p:sp>
          <p:nvSpPr>
            <p:cNvPr id="142" name="Harvey 66/100 [66]" hidden="1">
              <a:extLst>
                <a:ext uri="{FF2B5EF4-FFF2-40B4-BE49-F238E27FC236}">
                  <a16:creationId xmlns:a16="http://schemas.microsoft.com/office/drawing/2014/main" id="{B8E3C546-275E-46B3-8BF6-19EBBF0F8B3C}"/>
                </a:ext>
              </a:extLst>
            </p:cNvPr>
            <p:cNvSpPr>
              <a:spLocks noChangeAspect="1"/>
            </p:cNvSpPr>
            <p:nvPr>
              <p:custDataLst>
                <p:tags r:id="rId112"/>
              </p:custDataLst>
            </p:nvPr>
          </p:nvSpPr>
          <p:spPr>
            <a:xfrm>
              <a:off x="4334905" y="3282696"/>
              <a:ext cx="292608" cy="292608"/>
            </a:xfrm>
            <a:custGeom>
              <a:avLst/>
              <a:gdLst/>
              <a:ahLst/>
              <a:cxnLst/>
              <a:rect l="l" t="t" r="r" b="b"/>
              <a:pathLst>
                <a:path w="635000" h="635000">
                  <a:moveTo>
                    <a:pt x="317500" y="0"/>
                  </a:moveTo>
                  <a:arcTo wR="317500" hR="317500" stAng="16200000" swAng="14256000"/>
                  <a:lnTo>
                    <a:pt x="317500" y="317500"/>
                  </a:lnTo>
                  <a:close/>
                </a:path>
                <a:path w="635000" h="635000" fill="none">
                  <a:moveTo>
                    <a:pt x="49425" y="487625"/>
                  </a:moveTo>
                  <a:arcTo wR="317500" hR="317500" stAng="8856000" swAng="7343999"/>
                </a:path>
              </a:pathLst>
            </a:custGeom>
            <a:grpFill/>
            <a:ln w="19050" cmpd="sng">
              <a:solidFill>
                <a:schemeClr val="accent3"/>
              </a:solidFill>
            </a:ln>
          </p:spPr>
          <p:txBody>
            <a:bodyPr/>
            <a:lstStyle/>
            <a:p>
              <a:endParaRPr lang="en-US"/>
            </a:p>
          </p:txBody>
        </p:sp>
        <p:sp>
          <p:nvSpPr>
            <p:cNvPr id="143" name="Harvey 67/100 [67]" hidden="1">
              <a:extLst>
                <a:ext uri="{FF2B5EF4-FFF2-40B4-BE49-F238E27FC236}">
                  <a16:creationId xmlns:a16="http://schemas.microsoft.com/office/drawing/2014/main" id="{5785B3BE-26B1-4CC8-B7E5-7D109CD233CD}"/>
                </a:ext>
              </a:extLst>
            </p:cNvPr>
            <p:cNvSpPr>
              <a:spLocks noChangeAspect="1"/>
            </p:cNvSpPr>
            <p:nvPr>
              <p:custDataLst>
                <p:tags r:id="rId113"/>
              </p:custDataLst>
            </p:nvPr>
          </p:nvSpPr>
          <p:spPr>
            <a:xfrm>
              <a:off x="4334905" y="3282696"/>
              <a:ext cx="292608" cy="292608"/>
            </a:xfrm>
            <a:custGeom>
              <a:avLst/>
              <a:gdLst/>
              <a:ahLst/>
              <a:cxnLst/>
              <a:rect l="l" t="t" r="r" b="b"/>
              <a:pathLst>
                <a:path w="635000" h="635000">
                  <a:moveTo>
                    <a:pt x="317500" y="0"/>
                  </a:moveTo>
                  <a:arcTo wR="317500" hR="317500" stAng="16200000" swAng="14472000"/>
                  <a:lnTo>
                    <a:pt x="317500" y="317500"/>
                  </a:lnTo>
                  <a:close/>
                </a:path>
                <a:path w="635000" h="635000" fill="none">
                  <a:moveTo>
                    <a:pt x="39272" y="470456"/>
                  </a:moveTo>
                  <a:arcTo wR="317500" hR="317500" stAng="9072000" swAng="7127999"/>
                </a:path>
              </a:pathLst>
            </a:custGeom>
            <a:grpFill/>
            <a:ln w="19050" cmpd="sng">
              <a:solidFill>
                <a:schemeClr val="accent3"/>
              </a:solidFill>
            </a:ln>
          </p:spPr>
          <p:txBody>
            <a:bodyPr/>
            <a:lstStyle/>
            <a:p>
              <a:endParaRPr lang="en-US"/>
            </a:p>
          </p:txBody>
        </p:sp>
        <p:sp>
          <p:nvSpPr>
            <p:cNvPr id="144" name="Harvey 68/100 [68]" hidden="1">
              <a:extLst>
                <a:ext uri="{FF2B5EF4-FFF2-40B4-BE49-F238E27FC236}">
                  <a16:creationId xmlns:a16="http://schemas.microsoft.com/office/drawing/2014/main" id="{248900BA-3E59-4DD0-97F7-64257EEA3023}"/>
                </a:ext>
              </a:extLst>
            </p:cNvPr>
            <p:cNvSpPr>
              <a:spLocks noChangeAspect="1"/>
            </p:cNvSpPr>
            <p:nvPr>
              <p:custDataLst>
                <p:tags r:id="rId114"/>
              </p:custDataLst>
            </p:nvPr>
          </p:nvSpPr>
          <p:spPr>
            <a:xfrm>
              <a:off x="4334905" y="3282696"/>
              <a:ext cx="292608" cy="292608"/>
            </a:xfrm>
            <a:custGeom>
              <a:avLst/>
              <a:gdLst/>
              <a:ahLst/>
              <a:cxnLst/>
              <a:rect l="l" t="t" r="r" b="b"/>
              <a:pathLst>
                <a:path w="635000" h="635000">
                  <a:moveTo>
                    <a:pt x="317500" y="0"/>
                  </a:moveTo>
                  <a:arcTo wR="317500" hR="317500" stAng="16200000" swAng="14688000"/>
                  <a:lnTo>
                    <a:pt x="317500" y="317500"/>
                  </a:lnTo>
                  <a:close/>
                </a:path>
                <a:path w="635000" h="635000" fill="none">
                  <a:moveTo>
                    <a:pt x="30217" y="452684"/>
                  </a:moveTo>
                  <a:arcTo wR="317500" hR="317500" stAng="9288000" swAng="6911999"/>
                </a:path>
              </a:pathLst>
            </a:custGeom>
            <a:grpFill/>
            <a:ln w="19050" cmpd="sng">
              <a:solidFill>
                <a:schemeClr val="accent3"/>
              </a:solidFill>
            </a:ln>
          </p:spPr>
          <p:txBody>
            <a:bodyPr/>
            <a:lstStyle/>
            <a:p>
              <a:endParaRPr lang="en-US"/>
            </a:p>
          </p:txBody>
        </p:sp>
        <p:sp>
          <p:nvSpPr>
            <p:cNvPr id="145" name="Harvey 69/100 [69]" hidden="1">
              <a:extLst>
                <a:ext uri="{FF2B5EF4-FFF2-40B4-BE49-F238E27FC236}">
                  <a16:creationId xmlns:a16="http://schemas.microsoft.com/office/drawing/2014/main" id="{3E0B8B08-AC77-4F04-9B3A-4EDAC5D91167}"/>
                </a:ext>
              </a:extLst>
            </p:cNvPr>
            <p:cNvSpPr>
              <a:spLocks noChangeAspect="1"/>
            </p:cNvSpPr>
            <p:nvPr>
              <p:custDataLst>
                <p:tags r:id="rId115"/>
              </p:custDataLst>
            </p:nvPr>
          </p:nvSpPr>
          <p:spPr>
            <a:xfrm>
              <a:off x="4334905" y="3282696"/>
              <a:ext cx="292608" cy="292608"/>
            </a:xfrm>
            <a:custGeom>
              <a:avLst/>
              <a:gdLst/>
              <a:ahLst/>
              <a:cxnLst/>
              <a:rect l="l" t="t" r="r" b="b"/>
              <a:pathLst>
                <a:path w="635000" h="635000">
                  <a:moveTo>
                    <a:pt x="317500" y="0"/>
                  </a:moveTo>
                  <a:arcTo wR="317500" hR="317500" stAng="16200000" swAng="14903999"/>
                  <a:lnTo>
                    <a:pt x="317500" y="317500"/>
                  </a:lnTo>
                  <a:close/>
                </a:path>
                <a:path w="635000" h="635000" fill="none">
                  <a:moveTo>
                    <a:pt x="22295" y="434379"/>
                  </a:moveTo>
                  <a:arcTo wR="317500" hR="317500" stAng="9503999" swAng="6696000"/>
                </a:path>
              </a:pathLst>
            </a:custGeom>
            <a:grpFill/>
            <a:ln w="19050" cmpd="sng">
              <a:solidFill>
                <a:schemeClr val="accent3"/>
              </a:solidFill>
            </a:ln>
          </p:spPr>
          <p:txBody>
            <a:bodyPr/>
            <a:lstStyle/>
            <a:p>
              <a:endParaRPr lang="en-US"/>
            </a:p>
          </p:txBody>
        </p:sp>
        <p:sp>
          <p:nvSpPr>
            <p:cNvPr id="146" name="Harvey 70/100 [70]" hidden="1">
              <a:extLst>
                <a:ext uri="{FF2B5EF4-FFF2-40B4-BE49-F238E27FC236}">
                  <a16:creationId xmlns:a16="http://schemas.microsoft.com/office/drawing/2014/main" id="{734737F6-C54B-4A9D-8075-34697FE273B3}"/>
                </a:ext>
              </a:extLst>
            </p:cNvPr>
            <p:cNvSpPr>
              <a:spLocks noChangeAspect="1"/>
            </p:cNvSpPr>
            <p:nvPr>
              <p:custDataLst>
                <p:tags r:id="rId116"/>
              </p:custDataLst>
            </p:nvPr>
          </p:nvSpPr>
          <p:spPr>
            <a:xfrm>
              <a:off x="4334905" y="3282696"/>
              <a:ext cx="292608" cy="292608"/>
            </a:xfrm>
            <a:custGeom>
              <a:avLst/>
              <a:gdLst/>
              <a:ahLst/>
              <a:cxnLst/>
              <a:rect l="l" t="t" r="r" b="b"/>
              <a:pathLst>
                <a:path w="635000" h="635000">
                  <a:moveTo>
                    <a:pt x="317500" y="0"/>
                  </a:moveTo>
                  <a:arcTo wR="317500" hR="317500" stAng="16200000" swAng="15119999"/>
                  <a:lnTo>
                    <a:pt x="317500" y="317500"/>
                  </a:lnTo>
                  <a:close/>
                </a:path>
                <a:path w="635000" h="635000" fill="none">
                  <a:moveTo>
                    <a:pt x="15539" y="415612"/>
                  </a:moveTo>
                  <a:arcTo wR="317500" hR="317500" stAng="9719999" swAng="6480000"/>
                </a:path>
              </a:pathLst>
            </a:custGeom>
            <a:grpFill/>
            <a:ln w="19050" cmpd="sng">
              <a:solidFill>
                <a:schemeClr val="accent3"/>
              </a:solidFill>
            </a:ln>
          </p:spPr>
          <p:txBody>
            <a:bodyPr/>
            <a:lstStyle/>
            <a:p>
              <a:endParaRPr lang="en-US"/>
            </a:p>
          </p:txBody>
        </p:sp>
        <p:sp>
          <p:nvSpPr>
            <p:cNvPr id="147" name="Harvey 71/100 [71]" hidden="1">
              <a:extLst>
                <a:ext uri="{FF2B5EF4-FFF2-40B4-BE49-F238E27FC236}">
                  <a16:creationId xmlns:a16="http://schemas.microsoft.com/office/drawing/2014/main" id="{74550550-94A8-4718-B124-67C0961153CC}"/>
                </a:ext>
              </a:extLst>
            </p:cNvPr>
            <p:cNvSpPr>
              <a:spLocks noChangeAspect="1"/>
            </p:cNvSpPr>
            <p:nvPr>
              <p:custDataLst>
                <p:tags r:id="rId117"/>
              </p:custDataLst>
            </p:nvPr>
          </p:nvSpPr>
          <p:spPr>
            <a:xfrm>
              <a:off x="4334905" y="3282696"/>
              <a:ext cx="292608" cy="292608"/>
            </a:xfrm>
            <a:custGeom>
              <a:avLst/>
              <a:gdLst/>
              <a:ahLst/>
              <a:cxnLst/>
              <a:rect l="l" t="t" r="r" b="b"/>
              <a:pathLst>
                <a:path w="635000" h="635000">
                  <a:moveTo>
                    <a:pt x="317500" y="0"/>
                  </a:moveTo>
                  <a:arcTo wR="317500" hR="317500" stAng="16200000" swAng="15336000"/>
                  <a:lnTo>
                    <a:pt x="317500" y="317500"/>
                  </a:lnTo>
                  <a:close/>
                </a:path>
                <a:path w="635000" h="635000" fill="none">
                  <a:moveTo>
                    <a:pt x="9974" y="396459"/>
                  </a:moveTo>
                  <a:arcTo wR="317500" hR="317500" stAng="9936000" swAng="6264000"/>
                </a:path>
              </a:pathLst>
            </a:custGeom>
            <a:grpFill/>
            <a:ln w="19050" cmpd="sng">
              <a:solidFill>
                <a:schemeClr val="accent3"/>
              </a:solidFill>
            </a:ln>
          </p:spPr>
          <p:txBody>
            <a:bodyPr/>
            <a:lstStyle/>
            <a:p>
              <a:endParaRPr lang="en-US"/>
            </a:p>
          </p:txBody>
        </p:sp>
        <p:sp>
          <p:nvSpPr>
            <p:cNvPr id="148" name="Harvey 72/100 [72]" hidden="1">
              <a:extLst>
                <a:ext uri="{FF2B5EF4-FFF2-40B4-BE49-F238E27FC236}">
                  <a16:creationId xmlns:a16="http://schemas.microsoft.com/office/drawing/2014/main" id="{5139AB20-BA1D-4755-A461-939DE0F06EC3}"/>
                </a:ext>
              </a:extLst>
            </p:cNvPr>
            <p:cNvSpPr>
              <a:spLocks noChangeAspect="1"/>
            </p:cNvSpPr>
            <p:nvPr>
              <p:custDataLst>
                <p:tags r:id="rId118"/>
              </p:custDataLst>
            </p:nvPr>
          </p:nvSpPr>
          <p:spPr>
            <a:xfrm>
              <a:off x="4334905" y="3282696"/>
              <a:ext cx="292608" cy="292608"/>
            </a:xfrm>
            <a:custGeom>
              <a:avLst/>
              <a:gdLst/>
              <a:ahLst/>
              <a:cxnLst/>
              <a:rect l="l" t="t" r="r" b="b"/>
              <a:pathLst>
                <a:path w="635000" h="635000">
                  <a:moveTo>
                    <a:pt x="317500" y="0"/>
                  </a:moveTo>
                  <a:arcTo wR="317500" hR="317500" stAng="16200000" swAng="15552000"/>
                  <a:lnTo>
                    <a:pt x="317500" y="317500"/>
                  </a:lnTo>
                  <a:close/>
                </a:path>
                <a:path w="635000" h="635000" fill="none">
                  <a:moveTo>
                    <a:pt x="5623" y="376993"/>
                  </a:moveTo>
                  <a:arcTo wR="317500" hR="317500" stAng="10152000" swAng="6048000"/>
                </a:path>
              </a:pathLst>
            </a:custGeom>
            <a:grpFill/>
            <a:ln w="19050" cmpd="sng">
              <a:solidFill>
                <a:schemeClr val="accent3"/>
              </a:solidFill>
            </a:ln>
          </p:spPr>
          <p:txBody>
            <a:bodyPr/>
            <a:lstStyle/>
            <a:p>
              <a:endParaRPr lang="en-US"/>
            </a:p>
          </p:txBody>
        </p:sp>
        <p:sp>
          <p:nvSpPr>
            <p:cNvPr id="149" name="Harvey 73/100 [73]" hidden="1">
              <a:extLst>
                <a:ext uri="{FF2B5EF4-FFF2-40B4-BE49-F238E27FC236}">
                  <a16:creationId xmlns:a16="http://schemas.microsoft.com/office/drawing/2014/main" id="{7992E197-3D2D-440E-B9C0-16D9AFB0FBA6}"/>
                </a:ext>
              </a:extLst>
            </p:cNvPr>
            <p:cNvSpPr>
              <a:spLocks noChangeAspect="1"/>
            </p:cNvSpPr>
            <p:nvPr>
              <p:custDataLst>
                <p:tags r:id="rId119"/>
              </p:custDataLst>
            </p:nvPr>
          </p:nvSpPr>
          <p:spPr>
            <a:xfrm>
              <a:off x="4334905" y="3282696"/>
              <a:ext cx="292608" cy="292608"/>
            </a:xfrm>
            <a:custGeom>
              <a:avLst/>
              <a:gdLst/>
              <a:ahLst/>
              <a:cxnLst/>
              <a:rect l="l" t="t" r="r" b="b"/>
              <a:pathLst>
                <a:path w="635000" h="635000">
                  <a:moveTo>
                    <a:pt x="317500" y="0"/>
                  </a:moveTo>
                  <a:arcTo wR="317500" hR="317500" stAng="16200000" swAng="15768000"/>
                  <a:lnTo>
                    <a:pt x="317500" y="317500"/>
                  </a:lnTo>
                  <a:close/>
                </a:path>
                <a:path w="635000" h="635000" fill="none">
                  <a:moveTo>
                    <a:pt x="2503" y="357293"/>
                  </a:moveTo>
                  <a:arcTo wR="317500" hR="317500" stAng="10368000" swAng="5832000"/>
                </a:path>
              </a:pathLst>
            </a:custGeom>
            <a:grpFill/>
            <a:ln w="19050" cmpd="sng">
              <a:solidFill>
                <a:schemeClr val="accent3"/>
              </a:solidFill>
            </a:ln>
          </p:spPr>
          <p:txBody>
            <a:bodyPr/>
            <a:lstStyle/>
            <a:p>
              <a:endParaRPr lang="en-US"/>
            </a:p>
          </p:txBody>
        </p:sp>
        <p:sp>
          <p:nvSpPr>
            <p:cNvPr id="150" name="Harvey 74/100 [74]" hidden="1">
              <a:extLst>
                <a:ext uri="{FF2B5EF4-FFF2-40B4-BE49-F238E27FC236}">
                  <a16:creationId xmlns:a16="http://schemas.microsoft.com/office/drawing/2014/main" id="{197CCF6C-EBD3-4E93-B0F2-3E36A370671A}"/>
                </a:ext>
              </a:extLst>
            </p:cNvPr>
            <p:cNvSpPr>
              <a:spLocks noChangeAspect="1"/>
            </p:cNvSpPr>
            <p:nvPr>
              <p:custDataLst>
                <p:tags r:id="rId120"/>
              </p:custDataLst>
            </p:nvPr>
          </p:nvSpPr>
          <p:spPr>
            <a:xfrm>
              <a:off x="4334905" y="3282696"/>
              <a:ext cx="292608" cy="292608"/>
            </a:xfrm>
            <a:custGeom>
              <a:avLst/>
              <a:gdLst/>
              <a:ahLst/>
              <a:cxnLst/>
              <a:rect l="l" t="t" r="r" b="b"/>
              <a:pathLst>
                <a:path w="635000" h="635000">
                  <a:moveTo>
                    <a:pt x="317500" y="0"/>
                  </a:moveTo>
                  <a:arcTo wR="317500" hR="317500" stAng="16200000" swAng="15983999"/>
                  <a:lnTo>
                    <a:pt x="317500" y="317500"/>
                  </a:lnTo>
                  <a:close/>
                </a:path>
                <a:path w="635000" h="635000" fill="none">
                  <a:moveTo>
                    <a:pt x="626" y="337435"/>
                  </a:moveTo>
                  <a:arcTo wR="317500" hR="317500" stAng="10583999" swAng="5616000"/>
                </a:path>
              </a:pathLst>
            </a:custGeom>
            <a:grpFill/>
            <a:ln w="19050" cmpd="sng">
              <a:solidFill>
                <a:schemeClr val="accent3"/>
              </a:solidFill>
            </a:ln>
          </p:spPr>
          <p:txBody>
            <a:bodyPr/>
            <a:lstStyle/>
            <a:p>
              <a:endParaRPr lang="en-US"/>
            </a:p>
          </p:txBody>
        </p:sp>
        <p:sp>
          <p:nvSpPr>
            <p:cNvPr id="151" name="Harvey 75/100 [75]" hidden="1">
              <a:extLst>
                <a:ext uri="{FF2B5EF4-FFF2-40B4-BE49-F238E27FC236}">
                  <a16:creationId xmlns:a16="http://schemas.microsoft.com/office/drawing/2014/main" id="{A6F08B2B-8949-45BC-805D-2B408B85BDED}"/>
                </a:ext>
              </a:extLst>
            </p:cNvPr>
            <p:cNvSpPr>
              <a:spLocks noChangeAspect="1"/>
            </p:cNvSpPr>
            <p:nvPr>
              <p:custDataLst>
                <p:tags r:id="rId121"/>
              </p:custDataLst>
            </p:nvPr>
          </p:nvSpPr>
          <p:spPr>
            <a:xfrm>
              <a:off x="4334905" y="3282696"/>
              <a:ext cx="292608" cy="292608"/>
            </a:xfrm>
            <a:custGeom>
              <a:avLst/>
              <a:gdLst/>
              <a:ahLst/>
              <a:cxnLst/>
              <a:rect l="l" t="t" r="r" b="b"/>
              <a:pathLst>
                <a:path w="635000" h="635000">
                  <a:moveTo>
                    <a:pt x="317500" y="0"/>
                  </a:moveTo>
                  <a:arcTo wR="317500" hR="317500" stAng="16200000" swAng="16200000"/>
                  <a:lnTo>
                    <a:pt x="317500" y="317500"/>
                  </a:lnTo>
                  <a:close/>
                </a:path>
                <a:path w="635000" h="635000" fill="none">
                  <a:moveTo>
                    <a:pt x="0" y="317500"/>
                  </a:moveTo>
                  <a:arcTo wR="317500" hR="317500" stAng="10800000" swAng="5400000"/>
                </a:path>
              </a:pathLst>
            </a:custGeom>
            <a:grpFill/>
            <a:ln w="19050" cmpd="sng">
              <a:solidFill>
                <a:schemeClr val="accent3"/>
              </a:solidFill>
            </a:ln>
          </p:spPr>
          <p:txBody>
            <a:bodyPr/>
            <a:lstStyle/>
            <a:p>
              <a:endParaRPr lang="en-US"/>
            </a:p>
          </p:txBody>
        </p:sp>
        <p:sp>
          <p:nvSpPr>
            <p:cNvPr id="152" name="Harvey 76/100 [76]" hidden="1">
              <a:extLst>
                <a:ext uri="{FF2B5EF4-FFF2-40B4-BE49-F238E27FC236}">
                  <a16:creationId xmlns:a16="http://schemas.microsoft.com/office/drawing/2014/main" id="{84B0A022-7B1D-467E-AB96-7387264F3EC7}"/>
                </a:ext>
              </a:extLst>
            </p:cNvPr>
            <p:cNvSpPr>
              <a:spLocks noChangeAspect="1"/>
            </p:cNvSpPr>
            <p:nvPr>
              <p:custDataLst>
                <p:tags r:id="rId122"/>
              </p:custDataLst>
            </p:nvPr>
          </p:nvSpPr>
          <p:spPr>
            <a:xfrm>
              <a:off x="4334905" y="3282696"/>
              <a:ext cx="292608" cy="292608"/>
            </a:xfrm>
            <a:custGeom>
              <a:avLst/>
              <a:gdLst/>
              <a:ahLst/>
              <a:cxnLst/>
              <a:rect l="l" t="t" r="r" b="b"/>
              <a:pathLst>
                <a:path w="635000" h="635000">
                  <a:moveTo>
                    <a:pt x="317500" y="0"/>
                  </a:moveTo>
                  <a:arcTo wR="317500" hR="317500" stAng="16200000" swAng="16416000"/>
                  <a:lnTo>
                    <a:pt x="317500" y="317500"/>
                  </a:lnTo>
                  <a:close/>
                </a:path>
                <a:path w="635000" h="635000" fill="none">
                  <a:moveTo>
                    <a:pt x="626" y="297564"/>
                  </a:moveTo>
                  <a:arcTo wR="317500" hR="317500" stAng="11016000" swAng="5183999"/>
                </a:path>
              </a:pathLst>
            </a:custGeom>
            <a:grpFill/>
            <a:ln w="19050" cmpd="sng">
              <a:solidFill>
                <a:schemeClr val="accent3"/>
              </a:solidFill>
            </a:ln>
          </p:spPr>
          <p:txBody>
            <a:bodyPr/>
            <a:lstStyle/>
            <a:p>
              <a:endParaRPr lang="en-US"/>
            </a:p>
          </p:txBody>
        </p:sp>
        <p:sp>
          <p:nvSpPr>
            <p:cNvPr id="153" name="Harvey 77/100 [77]" hidden="1">
              <a:extLst>
                <a:ext uri="{FF2B5EF4-FFF2-40B4-BE49-F238E27FC236}">
                  <a16:creationId xmlns:a16="http://schemas.microsoft.com/office/drawing/2014/main" id="{B366C0E8-FC58-4B19-A789-FC5EA079A50F}"/>
                </a:ext>
              </a:extLst>
            </p:cNvPr>
            <p:cNvSpPr>
              <a:spLocks noChangeAspect="1"/>
            </p:cNvSpPr>
            <p:nvPr>
              <p:custDataLst>
                <p:tags r:id="rId123"/>
              </p:custDataLst>
            </p:nvPr>
          </p:nvSpPr>
          <p:spPr>
            <a:xfrm>
              <a:off x="4334905" y="3282696"/>
              <a:ext cx="292608" cy="292608"/>
            </a:xfrm>
            <a:custGeom>
              <a:avLst/>
              <a:gdLst/>
              <a:ahLst/>
              <a:cxnLst/>
              <a:rect l="l" t="t" r="r" b="b"/>
              <a:pathLst>
                <a:path w="635000" h="635000">
                  <a:moveTo>
                    <a:pt x="317500" y="0"/>
                  </a:moveTo>
                  <a:arcTo wR="317500" hR="317500" stAng="16200000" swAng="16632000"/>
                  <a:lnTo>
                    <a:pt x="317500" y="317500"/>
                  </a:lnTo>
                  <a:close/>
                </a:path>
                <a:path w="635000" h="635000" fill="none">
                  <a:moveTo>
                    <a:pt x="2503" y="277706"/>
                  </a:moveTo>
                  <a:arcTo wR="317500" hR="317500" stAng="11232000" swAng="4968000"/>
                </a:path>
              </a:pathLst>
            </a:custGeom>
            <a:grpFill/>
            <a:ln w="19050" cmpd="sng">
              <a:solidFill>
                <a:schemeClr val="accent3"/>
              </a:solidFill>
            </a:ln>
          </p:spPr>
          <p:txBody>
            <a:bodyPr/>
            <a:lstStyle/>
            <a:p>
              <a:endParaRPr lang="en-US"/>
            </a:p>
          </p:txBody>
        </p:sp>
        <p:sp>
          <p:nvSpPr>
            <p:cNvPr id="154" name="Harvey 78/100 [78]" hidden="1">
              <a:extLst>
                <a:ext uri="{FF2B5EF4-FFF2-40B4-BE49-F238E27FC236}">
                  <a16:creationId xmlns:a16="http://schemas.microsoft.com/office/drawing/2014/main" id="{3FCBE66E-11B4-4FAC-8A64-DC7659C0B6DE}"/>
                </a:ext>
              </a:extLst>
            </p:cNvPr>
            <p:cNvSpPr>
              <a:spLocks noChangeAspect="1"/>
            </p:cNvSpPr>
            <p:nvPr>
              <p:custDataLst>
                <p:tags r:id="rId124"/>
              </p:custDataLst>
            </p:nvPr>
          </p:nvSpPr>
          <p:spPr>
            <a:xfrm>
              <a:off x="4334905" y="3282696"/>
              <a:ext cx="292608" cy="292608"/>
            </a:xfrm>
            <a:custGeom>
              <a:avLst/>
              <a:gdLst/>
              <a:ahLst/>
              <a:cxnLst/>
              <a:rect l="l" t="t" r="r" b="b"/>
              <a:pathLst>
                <a:path w="635000" h="635000">
                  <a:moveTo>
                    <a:pt x="317500" y="0"/>
                  </a:moveTo>
                  <a:arcTo wR="317500" hR="317500" stAng="16200000" swAng="16848000"/>
                  <a:lnTo>
                    <a:pt x="317500" y="317500"/>
                  </a:lnTo>
                  <a:close/>
                </a:path>
                <a:path w="635000" h="635000" fill="none">
                  <a:moveTo>
                    <a:pt x="5623" y="258006"/>
                  </a:moveTo>
                  <a:arcTo wR="317500" hR="317500" stAng="11448000" swAng="4751999"/>
                </a:path>
              </a:pathLst>
            </a:custGeom>
            <a:grpFill/>
            <a:ln w="19050" cmpd="sng">
              <a:solidFill>
                <a:schemeClr val="accent3"/>
              </a:solidFill>
            </a:ln>
          </p:spPr>
          <p:txBody>
            <a:bodyPr/>
            <a:lstStyle/>
            <a:p>
              <a:endParaRPr lang="en-US"/>
            </a:p>
          </p:txBody>
        </p:sp>
        <p:sp>
          <p:nvSpPr>
            <p:cNvPr id="155" name="Harvey 79/100 [79]" hidden="1">
              <a:extLst>
                <a:ext uri="{FF2B5EF4-FFF2-40B4-BE49-F238E27FC236}">
                  <a16:creationId xmlns:a16="http://schemas.microsoft.com/office/drawing/2014/main" id="{3CF926B5-1F01-44AF-9774-3E5A4CD1BCAF}"/>
                </a:ext>
              </a:extLst>
            </p:cNvPr>
            <p:cNvSpPr>
              <a:spLocks noChangeAspect="1"/>
            </p:cNvSpPr>
            <p:nvPr>
              <p:custDataLst>
                <p:tags r:id="rId125"/>
              </p:custDataLst>
            </p:nvPr>
          </p:nvSpPr>
          <p:spPr>
            <a:xfrm>
              <a:off x="4334905" y="3282696"/>
              <a:ext cx="292608" cy="292608"/>
            </a:xfrm>
            <a:custGeom>
              <a:avLst/>
              <a:gdLst/>
              <a:ahLst/>
              <a:cxnLst/>
              <a:rect l="l" t="t" r="r" b="b"/>
              <a:pathLst>
                <a:path w="635000" h="635000">
                  <a:moveTo>
                    <a:pt x="317500" y="0"/>
                  </a:moveTo>
                  <a:arcTo wR="317500" hR="317500" stAng="16200000" swAng="17064000"/>
                  <a:lnTo>
                    <a:pt x="317500" y="317500"/>
                  </a:lnTo>
                  <a:close/>
                </a:path>
                <a:path w="635000" h="635000" fill="none">
                  <a:moveTo>
                    <a:pt x="9974" y="238540"/>
                  </a:moveTo>
                  <a:arcTo wR="317500" hR="317500" stAng="11664000" swAng="4536000"/>
                </a:path>
              </a:pathLst>
            </a:custGeom>
            <a:grpFill/>
            <a:ln w="19050" cmpd="sng">
              <a:solidFill>
                <a:schemeClr val="accent3"/>
              </a:solidFill>
            </a:ln>
          </p:spPr>
          <p:txBody>
            <a:bodyPr/>
            <a:lstStyle/>
            <a:p>
              <a:endParaRPr lang="en-US"/>
            </a:p>
          </p:txBody>
        </p:sp>
        <p:sp>
          <p:nvSpPr>
            <p:cNvPr id="156" name="Harvey 80/100 [80]" hidden="1">
              <a:extLst>
                <a:ext uri="{FF2B5EF4-FFF2-40B4-BE49-F238E27FC236}">
                  <a16:creationId xmlns:a16="http://schemas.microsoft.com/office/drawing/2014/main" id="{628C4D07-FCE6-4AF7-BC04-447306A1EADA}"/>
                </a:ext>
              </a:extLst>
            </p:cNvPr>
            <p:cNvSpPr>
              <a:spLocks noChangeAspect="1"/>
            </p:cNvSpPr>
            <p:nvPr>
              <p:custDataLst>
                <p:tags r:id="rId126"/>
              </p:custDataLst>
            </p:nvPr>
          </p:nvSpPr>
          <p:spPr>
            <a:xfrm>
              <a:off x="4334905" y="3282696"/>
              <a:ext cx="292608" cy="292608"/>
            </a:xfrm>
            <a:custGeom>
              <a:avLst/>
              <a:gdLst/>
              <a:ahLst/>
              <a:cxnLst/>
              <a:rect l="l" t="t" r="r" b="b"/>
              <a:pathLst>
                <a:path w="635000" h="635000">
                  <a:moveTo>
                    <a:pt x="317500" y="0"/>
                  </a:moveTo>
                  <a:arcTo wR="317500" hR="317500" stAng="16200000" swAng="17280000"/>
                  <a:lnTo>
                    <a:pt x="317500" y="317500"/>
                  </a:lnTo>
                  <a:close/>
                </a:path>
                <a:path w="635000" h="635000" fill="none">
                  <a:moveTo>
                    <a:pt x="15539" y="219387"/>
                  </a:moveTo>
                  <a:arcTo wR="317500" hR="317500" stAng="11880000" swAng="4319999"/>
                </a:path>
              </a:pathLst>
            </a:custGeom>
            <a:grpFill/>
            <a:ln w="19050" cmpd="sng">
              <a:solidFill>
                <a:schemeClr val="accent3"/>
              </a:solidFill>
            </a:ln>
          </p:spPr>
          <p:txBody>
            <a:bodyPr/>
            <a:lstStyle/>
            <a:p>
              <a:endParaRPr lang="en-US"/>
            </a:p>
          </p:txBody>
        </p:sp>
        <p:sp>
          <p:nvSpPr>
            <p:cNvPr id="157" name="Harvey 81/100 [81]" hidden="1">
              <a:extLst>
                <a:ext uri="{FF2B5EF4-FFF2-40B4-BE49-F238E27FC236}">
                  <a16:creationId xmlns:a16="http://schemas.microsoft.com/office/drawing/2014/main" id="{B2AAA4C1-2A70-49B4-BAD0-C6B44190577D}"/>
                </a:ext>
              </a:extLst>
            </p:cNvPr>
            <p:cNvSpPr>
              <a:spLocks noChangeAspect="1"/>
            </p:cNvSpPr>
            <p:nvPr>
              <p:custDataLst>
                <p:tags r:id="rId127"/>
              </p:custDataLst>
            </p:nvPr>
          </p:nvSpPr>
          <p:spPr>
            <a:xfrm>
              <a:off x="4334905" y="3282696"/>
              <a:ext cx="292608" cy="292608"/>
            </a:xfrm>
            <a:custGeom>
              <a:avLst/>
              <a:gdLst/>
              <a:ahLst/>
              <a:cxnLst/>
              <a:rect l="l" t="t" r="r" b="b"/>
              <a:pathLst>
                <a:path w="635000" h="635000">
                  <a:moveTo>
                    <a:pt x="317500" y="0"/>
                  </a:moveTo>
                  <a:arcTo wR="317500" hR="317500" stAng="16200000" swAng="17496000"/>
                  <a:lnTo>
                    <a:pt x="317500" y="317500"/>
                  </a:lnTo>
                  <a:close/>
                </a:path>
                <a:path w="635000" h="635000" fill="none">
                  <a:moveTo>
                    <a:pt x="22295" y="200620"/>
                  </a:moveTo>
                  <a:arcTo wR="317500" hR="317500" stAng="12096000" swAng="4103999"/>
                </a:path>
              </a:pathLst>
            </a:custGeom>
            <a:grpFill/>
            <a:ln w="19050" cmpd="sng">
              <a:solidFill>
                <a:schemeClr val="accent3"/>
              </a:solidFill>
            </a:ln>
          </p:spPr>
          <p:txBody>
            <a:bodyPr/>
            <a:lstStyle/>
            <a:p>
              <a:endParaRPr lang="en-US"/>
            </a:p>
          </p:txBody>
        </p:sp>
        <p:sp>
          <p:nvSpPr>
            <p:cNvPr id="158" name="Harvey 82/100 [82]" hidden="1">
              <a:extLst>
                <a:ext uri="{FF2B5EF4-FFF2-40B4-BE49-F238E27FC236}">
                  <a16:creationId xmlns:a16="http://schemas.microsoft.com/office/drawing/2014/main" id="{BE68E486-31DF-4317-A64A-ABCB2F493167}"/>
                </a:ext>
              </a:extLst>
            </p:cNvPr>
            <p:cNvSpPr>
              <a:spLocks noChangeAspect="1"/>
            </p:cNvSpPr>
            <p:nvPr>
              <p:custDataLst>
                <p:tags r:id="rId128"/>
              </p:custDataLst>
            </p:nvPr>
          </p:nvSpPr>
          <p:spPr>
            <a:xfrm>
              <a:off x="4334905" y="3282696"/>
              <a:ext cx="292608" cy="292608"/>
            </a:xfrm>
            <a:custGeom>
              <a:avLst/>
              <a:gdLst/>
              <a:ahLst/>
              <a:cxnLst/>
              <a:rect l="l" t="t" r="r" b="b"/>
              <a:pathLst>
                <a:path w="635000" h="635000">
                  <a:moveTo>
                    <a:pt x="317500" y="0"/>
                  </a:moveTo>
                  <a:arcTo wR="317500" hR="317500" stAng="16200000" swAng="17712000"/>
                  <a:lnTo>
                    <a:pt x="317500" y="317500"/>
                  </a:lnTo>
                  <a:close/>
                </a:path>
                <a:path w="635000" h="635000" fill="none">
                  <a:moveTo>
                    <a:pt x="30217" y="182315"/>
                  </a:moveTo>
                  <a:arcTo wR="317500" hR="317500" stAng="12312000" swAng="3888000"/>
                </a:path>
              </a:pathLst>
            </a:custGeom>
            <a:grpFill/>
            <a:ln w="19050" cmpd="sng">
              <a:solidFill>
                <a:schemeClr val="accent3"/>
              </a:solidFill>
            </a:ln>
          </p:spPr>
          <p:txBody>
            <a:bodyPr/>
            <a:lstStyle/>
            <a:p>
              <a:endParaRPr lang="en-US"/>
            </a:p>
          </p:txBody>
        </p:sp>
        <p:sp>
          <p:nvSpPr>
            <p:cNvPr id="159" name="Harvey 83/100 [83]" hidden="1">
              <a:extLst>
                <a:ext uri="{FF2B5EF4-FFF2-40B4-BE49-F238E27FC236}">
                  <a16:creationId xmlns:a16="http://schemas.microsoft.com/office/drawing/2014/main" id="{C2187EEC-B020-41E3-9565-F697E1BC43D9}"/>
                </a:ext>
              </a:extLst>
            </p:cNvPr>
            <p:cNvSpPr>
              <a:spLocks noChangeAspect="1"/>
            </p:cNvSpPr>
            <p:nvPr>
              <p:custDataLst>
                <p:tags r:id="rId129"/>
              </p:custDataLst>
            </p:nvPr>
          </p:nvSpPr>
          <p:spPr>
            <a:xfrm>
              <a:off x="4334905" y="3282696"/>
              <a:ext cx="292608" cy="292608"/>
            </a:xfrm>
            <a:custGeom>
              <a:avLst/>
              <a:gdLst/>
              <a:ahLst/>
              <a:cxnLst/>
              <a:rect l="l" t="t" r="r" b="b"/>
              <a:pathLst>
                <a:path w="635000" h="635000">
                  <a:moveTo>
                    <a:pt x="317500" y="0"/>
                  </a:moveTo>
                  <a:arcTo wR="317500" hR="317500" stAng="16200000" swAng="17928000"/>
                  <a:lnTo>
                    <a:pt x="317500" y="317500"/>
                  </a:lnTo>
                  <a:close/>
                </a:path>
                <a:path w="635000" h="635000" fill="none">
                  <a:moveTo>
                    <a:pt x="39272" y="164543"/>
                  </a:moveTo>
                  <a:arcTo wR="317500" hR="317500" stAng="12528000" swAng="3672000"/>
                </a:path>
              </a:pathLst>
            </a:custGeom>
            <a:grpFill/>
            <a:ln w="19050" cmpd="sng">
              <a:solidFill>
                <a:schemeClr val="accent3"/>
              </a:solidFill>
            </a:ln>
          </p:spPr>
          <p:txBody>
            <a:bodyPr/>
            <a:lstStyle/>
            <a:p>
              <a:endParaRPr lang="en-US"/>
            </a:p>
          </p:txBody>
        </p:sp>
        <p:sp>
          <p:nvSpPr>
            <p:cNvPr id="160" name="Harvey 84/100 [84]" hidden="1">
              <a:extLst>
                <a:ext uri="{FF2B5EF4-FFF2-40B4-BE49-F238E27FC236}">
                  <a16:creationId xmlns:a16="http://schemas.microsoft.com/office/drawing/2014/main" id="{32080B78-AC45-497D-80EC-94F2F5FF8713}"/>
                </a:ext>
              </a:extLst>
            </p:cNvPr>
            <p:cNvSpPr>
              <a:spLocks noChangeAspect="1"/>
            </p:cNvSpPr>
            <p:nvPr>
              <p:custDataLst>
                <p:tags r:id="rId130"/>
              </p:custDataLst>
            </p:nvPr>
          </p:nvSpPr>
          <p:spPr>
            <a:xfrm>
              <a:off x="4334905" y="3282696"/>
              <a:ext cx="292608" cy="292608"/>
            </a:xfrm>
            <a:custGeom>
              <a:avLst/>
              <a:gdLst/>
              <a:ahLst/>
              <a:cxnLst/>
              <a:rect l="l" t="t" r="r" b="b"/>
              <a:pathLst>
                <a:path w="635000" h="635000">
                  <a:moveTo>
                    <a:pt x="317500" y="0"/>
                  </a:moveTo>
                  <a:arcTo wR="317500" hR="317500" stAng="16200000" swAng="18144000"/>
                  <a:lnTo>
                    <a:pt x="317500" y="317500"/>
                  </a:lnTo>
                  <a:close/>
                </a:path>
                <a:path w="635000" h="635000" fill="none">
                  <a:moveTo>
                    <a:pt x="49425" y="147374"/>
                  </a:moveTo>
                  <a:arcTo wR="317500" hR="317500" stAng="12743999" swAng="3456000"/>
                </a:path>
              </a:pathLst>
            </a:custGeom>
            <a:grpFill/>
            <a:ln w="19050" cmpd="sng">
              <a:solidFill>
                <a:schemeClr val="accent3"/>
              </a:solidFill>
            </a:ln>
          </p:spPr>
          <p:txBody>
            <a:bodyPr/>
            <a:lstStyle/>
            <a:p>
              <a:endParaRPr lang="en-US"/>
            </a:p>
          </p:txBody>
        </p:sp>
        <p:sp>
          <p:nvSpPr>
            <p:cNvPr id="161" name="Harvey 85/100 [85]" hidden="1">
              <a:extLst>
                <a:ext uri="{FF2B5EF4-FFF2-40B4-BE49-F238E27FC236}">
                  <a16:creationId xmlns:a16="http://schemas.microsoft.com/office/drawing/2014/main" id="{4A53887D-EA30-4C36-A129-223EA12A0323}"/>
                </a:ext>
              </a:extLst>
            </p:cNvPr>
            <p:cNvSpPr>
              <a:spLocks noChangeAspect="1"/>
            </p:cNvSpPr>
            <p:nvPr>
              <p:custDataLst>
                <p:tags r:id="rId131"/>
              </p:custDataLst>
            </p:nvPr>
          </p:nvSpPr>
          <p:spPr>
            <a:xfrm>
              <a:off x="4334905" y="3282696"/>
              <a:ext cx="292608" cy="292608"/>
            </a:xfrm>
            <a:custGeom>
              <a:avLst/>
              <a:gdLst/>
              <a:ahLst/>
              <a:cxnLst/>
              <a:rect l="l" t="t" r="r" b="b"/>
              <a:pathLst>
                <a:path w="635000" h="635000">
                  <a:moveTo>
                    <a:pt x="317500" y="0"/>
                  </a:moveTo>
                  <a:arcTo wR="317500" hR="317500" stAng="16200000" swAng="18360000"/>
                  <a:lnTo>
                    <a:pt x="317500" y="317500"/>
                  </a:lnTo>
                  <a:close/>
                </a:path>
                <a:path w="635000" h="635000" fill="none">
                  <a:moveTo>
                    <a:pt x="60637" y="130878"/>
                  </a:moveTo>
                  <a:arcTo wR="317500" hR="317500" stAng="12960000" swAng="3240000"/>
                </a:path>
              </a:pathLst>
            </a:custGeom>
            <a:grpFill/>
            <a:ln w="19050" cmpd="sng">
              <a:solidFill>
                <a:schemeClr val="accent3"/>
              </a:solidFill>
            </a:ln>
          </p:spPr>
          <p:txBody>
            <a:bodyPr/>
            <a:lstStyle/>
            <a:p>
              <a:endParaRPr lang="en-US"/>
            </a:p>
          </p:txBody>
        </p:sp>
        <p:sp>
          <p:nvSpPr>
            <p:cNvPr id="162" name="Harvey 86/100 [86]" hidden="1">
              <a:extLst>
                <a:ext uri="{FF2B5EF4-FFF2-40B4-BE49-F238E27FC236}">
                  <a16:creationId xmlns:a16="http://schemas.microsoft.com/office/drawing/2014/main" id="{39C8143E-78FD-47D9-B3AE-04C5B04D1B2A}"/>
                </a:ext>
              </a:extLst>
            </p:cNvPr>
            <p:cNvSpPr>
              <a:spLocks noChangeAspect="1"/>
            </p:cNvSpPr>
            <p:nvPr>
              <p:custDataLst>
                <p:tags r:id="rId132"/>
              </p:custDataLst>
            </p:nvPr>
          </p:nvSpPr>
          <p:spPr>
            <a:xfrm>
              <a:off x="4334905" y="3282696"/>
              <a:ext cx="292608" cy="292608"/>
            </a:xfrm>
            <a:custGeom>
              <a:avLst/>
              <a:gdLst/>
              <a:ahLst/>
              <a:cxnLst/>
              <a:rect l="l" t="t" r="r" b="b"/>
              <a:pathLst>
                <a:path w="635000" h="635000">
                  <a:moveTo>
                    <a:pt x="317500" y="0"/>
                  </a:moveTo>
                  <a:arcTo wR="317500" hR="317500" stAng="16200000" swAng="18576000"/>
                  <a:lnTo>
                    <a:pt x="317500" y="317500"/>
                  </a:lnTo>
                  <a:close/>
                </a:path>
                <a:path w="635000" h="635000" fill="none">
                  <a:moveTo>
                    <a:pt x="72862" y="115117"/>
                  </a:moveTo>
                  <a:arcTo wR="317500" hR="317500" stAng="13176000" swAng="3024000"/>
                </a:path>
              </a:pathLst>
            </a:custGeom>
            <a:grpFill/>
            <a:ln w="19050" cmpd="sng">
              <a:solidFill>
                <a:schemeClr val="accent3"/>
              </a:solidFill>
            </a:ln>
          </p:spPr>
          <p:txBody>
            <a:bodyPr/>
            <a:lstStyle/>
            <a:p>
              <a:endParaRPr lang="en-US"/>
            </a:p>
          </p:txBody>
        </p:sp>
        <p:sp>
          <p:nvSpPr>
            <p:cNvPr id="163" name="Harvey 87/100 [87]" hidden="1">
              <a:extLst>
                <a:ext uri="{FF2B5EF4-FFF2-40B4-BE49-F238E27FC236}">
                  <a16:creationId xmlns:a16="http://schemas.microsoft.com/office/drawing/2014/main" id="{C40C63E8-633B-408C-A231-0BA3012A0ADC}"/>
                </a:ext>
              </a:extLst>
            </p:cNvPr>
            <p:cNvSpPr>
              <a:spLocks noChangeAspect="1"/>
            </p:cNvSpPr>
            <p:nvPr>
              <p:custDataLst>
                <p:tags r:id="rId133"/>
              </p:custDataLst>
            </p:nvPr>
          </p:nvSpPr>
          <p:spPr>
            <a:xfrm>
              <a:off x="4334905" y="3282696"/>
              <a:ext cx="292608" cy="292608"/>
            </a:xfrm>
            <a:custGeom>
              <a:avLst/>
              <a:gdLst/>
              <a:ahLst/>
              <a:cxnLst/>
              <a:rect l="l" t="t" r="r" b="b"/>
              <a:pathLst>
                <a:path w="635000" h="635000">
                  <a:moveTo>
                    <a:pt x="317500" y="0"/>
                  </a:moveTo>
                  <a:arcTo wR="317500" hR="317500" stAng="16200000" swAng="18792000"/>
                  <a:lnTo>
                    <a:pt x="317500" y="317500"/>
                  </a:lnTo>
                  <a:close/>
                </a:path>
                <a:path w="635000" h="635000" fill="none">
                  <a:moveTo>
                    <a:pt x="86052" y="100156"/>
                  </a:moveTo>
                  <a:arcTo wR="317500" hR="317500" stAng="13392000" swAng="2808000"/>
                </a:path>
              </a:pathLst>
            </a:custGeom>
            <a:grpFill/>
            <a:ln w="19050" cmpd="sng">
              <a:solidFill>
                <a:schemeClr val="accent3"/>
              </a:solidFill>
            </a:ln>
          </p:spPr>
          <p:txBody>
            <a:bodyPr/>
            <a:lstStyle/>
            <a:p>
              <a:endParaRPr lang="en-US"/>
            </a:p>
          </p:txBody>
        </p:sp>
        <p:sp>
          <p:nvSpPr>
            <p:cNvPr id="164" name="Harvey 88/100 [88]" hidden="1">
              <a:extLst>
                <a:ext uri="{FF2B5EF4-FFF2-40B4-BE49-F238E27FC236}">
                  <a16:creationId xmlns:a16="http://schemas.microsoft.com/office/drawing/2014/main" id="{A5D1E4C2-4E0E-4F28-A0C0-B3C28AF9916E}"/>
                </a:ext>
              </a:extLst>
            </p:cNvPr>
            <p:cNvSpPr>
              <a:spLocks noChangeAspect="1"/>
            </p:cNvSpPr>
            <p:nvPr>
              <p:custDataLst>
                <p:tags r:id="rId134"/>
              </p:custDataLst>
            </p:nvPr>
          </p:nvSpPr>
          <p:spPr>
            <a:xfrm>
              <a:off x="4334905" y="3282696"/>
              <a:ext cx="292608" cy="292608"/>
            </a:xfrm>
            <a:custGeom>
              <a:avLst/>
              <a:gdLst/>
              <a:ahLst/>
              <a:cxnLst/>
              <a:rect l="l" t="t" r="r" b="b"/>
              <a:pathLst>
                <a:path w="635000" h="635000">
                  <a:moveTo>
                    <a:pt x="317500" y="0"/>
                  </a:moveTo>
                  <a:arcTo wR="317500" hR="317500" stAng="16200000" swAng="19008000"/>
                  <a:lnTo>
                    <a:pt x="317500" y="317500"/>
                  </a:lnTo>
                  <a:close/>
                </a:path>
                <a:path w="635000" h="635000" fill="none">
                  <a:moveTo>
                    <a:pt x="100156" y="86052"/>
                  </a:moveTo>
                  <a:arcTo wR="317500" hR="317500" stAng="13608000" swAng="2591999"/>
                </a:path>
              </a:pathLst>
            </a:custGeom>
            <a:grpFill/>
            <a:ln w="19050" cmpd="sng">
              <a:solidFill>
                <a:schemeClr val="accent3"/>
              </a:solidFill>
            </a:ln>
          </p:spPr>
          <p:txBody>
            <a:bodyPr/>
            <a:lstStyle/>
            <a:p>
              <a:endParaRPr lang="en-US"/>
            </a:p>
          </p:txBody>
        </p:sp>
        <p:sp>
          <p:nvSpPr>
            <p:cNvPr id="165" name="Harvey 89/100 [89]" hidden="1">
              <a:extLst>
                <a:ext uri="{FF2B5EF4-FFF2-40B4-BE49-F238E27FC236}">
                  <a16:creationId xmlns:a16="http://schemas.microsoft.com/office/drawing/2014/main" id="{F947DFA2-51E1-4FA6-9699-12261B5EC35B}"/>
                </a:ext>
              </a:extLst>
            </p:cNvPr>
            <p:cNvSpPr>
              <a:spLocks noChangeAspect="1"/>
            </p:cNvSpPr>
            <p:nvPr>
              <p:custDataLst>
                <p:tags r:id="rId135"/>
              </p:custDataLst>
            </p:nvPr>
          </p:nvSpPr>
          <p:spPr>
            <a:xfrm>
              <a:off x="4334905" y="3282696"/>
              <a:ext cx="292608" cy="292608"/>
            </a:xfrm>
            <a:custGeom>
              <a:avLst/>
              <a:gdLst/>
              <a:ahLst/>
              <a:cxnLst/>
              <a:rect l="l" t="t" r="r" b="b"/>
              <a:pathLst>
                <a:path w="635000" h="635000">
                  <a:moveTo>
                    <a:pt x="317500" y="0"/>
                  </a:moveTo>
                  <a:arcTo wR="317500" hR="317500" stAng="16200000" swAng="19224000"/>
                  <a:lnTo>
                    <a:pt x="317500" y="317500"/>
                  </a:lnTo>
                  <a:close/>
                </a:path>
                <a:path w="635000" h="635000" fill="none">
                  <a:moveTo>
                    <a:pt x="115117" y="72862"/>
                  </a:moveTo>
                  <a:arcTo wR="317500" hR="317500" stAng="13823999" swAng="2375999"/>
                </a:path>
              </a:pathLst>
            </a:custGeom>
            <a:grpFill/>
            <a:ln w="19050" cmpd="sng">
              <a:solidFill>
                <a:schemeClr val="accent3"/>
              </a:solidFill>
            </a:ln>
          </p:spPr>
          <p:txBody>
            <a:bodyPr/>
            <a:lstStyle/>
            <a:p>
              <a:endParaRPr lang="en-US"/>
            </a:p>
          </p:txBody>
        </p:sp>
        <p:sp>
          <p:nvSpPr>
            <p:cNvPr id="166" name="Harvey 90/100 [90]" hidden="1">
              <a:extLst>
                <a:ext uri="{FF2B5EF4-FFF2-40B4-BE49-F238E27FC236}">
                  <a16:creationId xmlns:a16="http://schemas.microsoft.com/office/drawing/2014/main" id="{ED3C31C0-52C1-415E-B6AC-A03C7F7ABC6E}"/>
                </a:ext>
              </a:extLst>
            </p:cNvPr>
            <p:cNvSpPr>
              <a:spLocks noChangeAspect="1"/>
            </p:cNvSpPr>
            <p:nvPr>
              <p:custDataLst>
                <p:tags r:id="rId136"/>
              </p:custDataLst>
            </p:nvPr>
          </p:nvSpPr>
          <p:spPr>
            <a:xfrm>
              <a:off x="4334905" y="3282696"/>
              <a:ext cx="292608" cy="292608"/>
            </a:xfrm>
            <a:custGeom>
              <a:avLst/>
              <a:gdLst/>
              <a:ahLst/>
              <a:cxnLst/>
              <a:rect l="l" t="t" r="r" b="b"/>
              <a:pathLst>
                <a:path w="635000" h="635000">
                  <a:moveTo>
                    <a:pt x="317500" y="0"/>
                  </a:moveTo>
                  <a:arcTo wR="317500" hR="317500" stAng="16200000" swAng="19440000"/>
                  <a:lnTo>
                    <a:pt x="317500" y="317500"/>
                  </a:lnTo>
                  <a:close/>
                </a:path>
                <a:path w="635000" h="635000" fill="none">
                  <a:moveTo>
                    <a:pt x="130878" y="60637"/>
                  </a:moveTo>
                  <a:arcTo wR="317500" hR="317500" stAng="14040000" swAng="2159999"/>
                </a:path>
              </a:pathLst>
            </a:custGeom>
            <a:grpFill/>
            <a:ln w="19050" cmpd="sng">
              <a:solidFill>
                <a:schemeClr val="accent3"/>
              </a:solidFill>
            </a:ln>
          </p:spPr>
          <p:txBody>
            <a:bodyPr/>
            <a:lstStyle/>
            <a:p>
              <a:endParaRPr lang="en-US"/>
            </a:p>
          </p:txBody>
        </p:sp>
        <p:sp>
          <p:nvSpPr>
            <p:cNvPr id="167" name="Harvey 91/100 [91]" hidden="1">
              <a:extLst>
                <a:ext uri="{FF2B5EF4-FFF2-40B4-BE49-F238E27FC236}">
                  <a16:creationId xmlns:a16="http://schemas.microsoft.com/office/drawing/2014/main" id="{1CE7F1F1-DF99-4820-A09E-AB261DB63CEF}"/>
                </a:ext>
              </a:extLst>
            </p:cNvPr>
            <p:cNvSpPr>
              <a:spLocks noChangeAspect="1"/>
            </p:cNvSpPr>
            <p:nvPr>
              <p:custDataLst>
                <p:tags r:id="rId137"/>
              </p:custDataLst>
            </p:nvPr>
          </p:nvSpPr>
          <p:spPr>
            <a:xfrm>
              <a:off x="4334905" y="3282696"/>
              <a:ext cx="292608" cy="292608"/>
            </a:xfrm>
            <a:custGeom>
              <a:avLst/>
              <a:gdLst/>
              <a:ahLst/>
              <a:cxnLst/>
              <a:rect l="l" t="t" r="r" b="b"/>
              <a:pathLst>
                <a:path w="635000" h="635000">
                  <a:moveTo>
                    <a:pt x="317500" y="0"/>
                  </a:moveTo>
                  <a:arcTo wR="317500" hR="317500" stAng="16200000" swAng="19656000"/>
                  <a:lnTo>
                    <a:pt x="317500" y="317500"/>
                  </a:lnTo>
                  <a:close/>
                </a:path>
                <a:path w="635000" h="635000" fill="none">
                  <a:moveTo>
                    <a:pt x="147374" y="49425"/>
                  </a:moveTo>
                  <a:arcTo wR="317500" hR="317500" stAng="14256000" swAng="1943999"/>
                </a:path>
              </a:pathLst>
            </a:custGeom>
            <a:grpFill/>
            <a:ln w="19050" cmpd="sng">
              <a:solidFill>
                <a:schemeClr val="accent3"/>
              </a:solidFill>
            </a:ln>
          </p:spPr>
          <p:txBody>
            <a:bodyPr/>
            <a:lstStyle/>
            <a:p>
              <a:endParaRPr lang="en-US"/>
            </a:p>
          </p:txBody>
        </p:sp>
        <p:sp>
          <p:nvSpPr>
            <p:cNvPr id="168" name="Harvey 92/100 [92]" hidden="1">
              <a:extLst>
                <a:ext uri="{FF2B5EF4-FFF2-40B4-BE49-F238E27FC236}">
                  <a16:creationId xmlns:a16="http://schemas.microsoft.com/office/drawing/2014/main" id="{3FBA01C8-B48F-4A10-A078-BB6664764AD9}"/>
                </a:ext>
              </a:extLst>
            </p:cNvPr>
            <p:cNvSpPr>
              <a:spLocks noChangeAspect="1"/>
            </p:cNvSpPr>
            <p:nvPr>
              <p:custDataLst>
                <p:tags r:id="rId138"/>
              </p:custDataLst>
            </p:nvPr>
          </p:nvSpPr>
          <p:spPr>
            <a:xfrm>
              <a:off x="4334905" y="3282696"/>
              <a:ext cx="292608" cy="292608"/>
            </a:xfrm>
            <a:custGeom>
              <a:avLst/>
              <a:gdLst/>
              <a:ahLst/>
              <a:cxnLst/>
              <a:rect l="l" t="t" r="r" b="b"/>
              <a:pathLst>
                <a:path w="635000" h="635000">
                  <a:moveTo>
                    <a:pt x="317500" y="0"/>
                  </a:moveTo>
                  <a:arcTo wR="317500" hR="317500" stAng="16200000" swAng="19872000"/>
                  <a:lnTo>
                    <a:pt x="317500" y="317500"/>
                  </a:lnTo>
                  <a:close/>
                </a:path>
                <a:path w="635000" h="635000" fill="none">
                  <a:moveTo>
                    <a:pt x="164543" y="39272"/>
                  </a:moveTo>
                  <a:arcTo wR="317500" hR="317500" stAng="14472000" swAng="1727999"/>
                </a:path>
              </a:pathLst>
            </a:custGeom>
            <a:grpFill/>
            <a:ln w="19050" cmpd="sng">
              <a:solidFill>
                <a:schemeClr val="accent3"/>
              </a:solidFill>
            </a:ln>
          </p:spPr>
          <p:txBody>
            <a:bodyPr/>
            <a:lstStyle/>
            <a:p>
              <a:endParaRPr lang="en-US"/>
            </a:p>
          </p:txBody>
        </p:sp>
        <p:sp>
          <p:nvSpPr>
            <p:cNvPr id="169" name="Harvey 93/100 [93]" hidden="1">
              <a:extLst>
                <a:ext uri="{FF2B5EF4-FFF2-40B4-BE49-F238E27FC236}">
                  <a16:creationId xmlns:a16="http://schemas.microsoft.com/office/drawing/2014/main" id="{009367DE-79C4-4C64-B387-5925BC62AAAB}"/>
                </a:ext>
              </a:extLst>
            </p:cNvPr>
            <p:cNvSpPr>
              <a:spLocks noChangeAspect="1"/>
            </p:cNvSpPr>
            <p:nvPr>
              <p:custDataLst>
                <p:tags r:id="rId139"/>
              </p:custDataLst>
            </p:nvPr>
          </p:nvSpPr>
          <p:spPr>
            <a:xfrm>
              <a:off x="4334905" y="3282696"/>
              <a:ext cx="292608" cy="292608"/>
            </a:xfrm>
            <a:custGeom>
              <a:avLst/>
              <a:gdLst/>
              <a:ahLst/>
              <a:cxnLst/>
              <a:rect l="l" t="t" r="r" b="b"/>
              <a:pathLst>
                <a:path w="635000" h="635000">
                  <a:moveTo>
                    <a:pt x="317500" y="0"/>
                  </a:moveTo>
                  <a:arcTo wR="317500" hR="317500" stAng="16200000" swAng="20088000"/>
                  <a:lnTo>
                    <a:pt x="317500" y="317500"/>
                  </a:lnTo>
                  <a:close/>
                </a:path>
                <a:path w="635000" h="635000" fill="none">
                  <a:moveTo>
                    <a:pt x="182315" y="30217"/>
                  </a:moveTo>
                  <a:arcTo wR="317500" hR="317500" stAng="14688000" swAng="1511999"/>
                </a:path>
              </a:pathLst>
            </a:custGeom>
            <a:grpFill/>
            <a:ln w="19050" cmpd="sng">
              <a:solidFill>
                <a:schemeClr val="accent3"/>
              </a:solidFill>
            </a:ln>
          </p:spPr>
          <p:txBody>
            <a:bodyPr/>
            <a:lstStyle/>
            <a:p>
              <a:endParaRPr lang="en-US"/>
            </a:p>
          </p:txBody>
        </p:sp>
        <p:sp>
          <p:nvSpPr>
            <p:cNvPr id="170" name="Harvey 94/100 [94]" hidden="1">
              <a:extLst>
                <a:ext uri="{FF2B5EF4-FFF2-40B4-BE49-F238E27FC236}">
                  <a16:creationId xmlns:a16="http://schemas.microsoft.com/office/drawing/2014/main" id="{87E161D2-C609-44D1-84B1-3D7660562842}"/>
                </a:ext>
              </a:extLst>
            </p:cNvPr>
            <p:cNvSpPr>
              <a:spLocks noChangeAspect="1"/>
            </p:cNvSpPr>
            <p:nvPr>
              <p:custDataLst>
                <p:tags r:id="rId140"/>
              </p:custDataLst>
            </p:nvPr>
          </p:nvSpPr>
          <p:spPr>
            <a:xfrm>
              <a:off x="4334905" y="3282696"/>
              <a:ext cx="292608" cy="292608"/>
            </a:xfrm>
            <a:custGeom>
              <a:avLst/>
              <a:gdLst/>
              <a:ahLst/>
              <a:cxnLst/>
              <a:rect l="l" t="t" r="r" b="b"/>
              <a:pathLst>
                <a:path w="635000" h="635000">
                  <a:moveTo>
                    <a:pt x="317500" y="0"/>
                  </a:moveTo>
                  <a:arcTo wR="317500" hR="317500" stAng="16200000" swAng="20304000"/>
                  <a:lnTo>
                    <a:pt x="317500" y="317500"/>
                  </a:lnTo>
                  <a:close/>
                </a:path>
                <a:path w="635000" h="635000" fill="none">
                  <a:moveTo>
                    <a:pt x="200620" y="22295"/>
                  </a:moveTo>
                  <a:arcTo wR="317500" hR="317500" stAng="14903999" swAng="1296000"/>
                </a:path>
              </a:pathLst>
            </a:custGeom>
            <a:grpFill/>
            <a:ln w="19050" cmpd="sng">
              <a:solidFill>
                <a:schemeClr val="accent3"/>
              </a:solidFill>
            </a:ln>
          </p:spPr>
          <p:txBody>
            <a:bodyPr/>
            <a:lstStyle/>
            <a:p>
              <a:endParaRPr lang="en-US"/>
            </a:p>
          </p:txBody>
        </p:sp>
        <p:sp>
          <p:nvSpPr>
            <p:cNvPr id="171" name="Harvey 95/100 [95]" hidden="1">
              <a:extLst>
                <a:ext uri="{FF2B5EF4-FFF2-40B4-BE49-F238E27FC236}">
                  <a16:creationId xmlns:a16="http://schemas.microsoft.com/office/drawing/2014/main" id="{7B2F5F77-4C4F-41D2-874A-9F9AFB235C37}"/>
                </a:ext>
              </a:extLst>
            </p:cNvPr>
            <p:cNvSpPr>
              <a:spLocks noChangeAspect="1"/>
            </p:cNvSpPr>
            <p:nvPr>
              <p:custDataLst>
                <p:tags r:id="rId141"/>
              </p:custDataLst>
            </p:nvPr>
          </p:nvSpPr>
          <p:spPr>
            <a:xfrm>
              <a:off x="4334905" y="3282696"/>
              <a:ext cx="292608" cy="292608"/>
            </a:xfrm>
            <a:custGeom>
              <a:avLst/>
              <a:gdLst/>
              <a:ahLst/>
              <a:cxnLst/>
              <a:rect l="l" t="t" r="r" b="b"/>
              <a:pathLst>
                <a:path w="635000" h="635000">
                  <a:moveTo>
                    <a:pt x="317500" y="0"/>
                  </a:moveTo>
                  <a:arcTo wR="317500" hR="317500" stAng="16200000" swAng="20520000"/>
                  <a:lnTo>
                    <a:pt x="317500" y="317500"/>
                  </a:lnTo>
                  <a:close/>
                </a:path>
                <a:path w="635000" h="635000" fill="none">
                  <a:moveTo>
                    <a:pt x="219387" y="15539"/>
                  </a:moveTo>
                  <a:arcTo wR="317500" hR="317500" stAng="15120000" swAng="1080000"/>
                </a:path>
              </a:pathLst>
            </a:custGeom>
            <a:grpFill/>
            <a:ln w="19050" cmpd="sng">
              <a:solidFill>
                <a:schemeClr val="accent3"/>
              </a:solidFill>
            </a:ln>
          </p:spPr>
          <p:txBody>
            <a:bodyPr/>
            <a:lstStyle/>
            <a:p>
              <a:endParaRPr lang="en-US"/>
            </a:p>
          </p:txBody>
        </p:sp>
        <p:sp>
          <p:nvSpPr>
            <p:cNvPr id="172" name="Harvey 96/100 [96]" hidden="1">
              <a:extLst>
                <a:ext uri="{FF2B5EF4-FFF2-40B4-BE49-F238E27FC236}">
                  <a16:creationId xmlns:a16="http://schemas.microsoft.com/office/drawing/2014/main" id="{5C8A7A57-C83A-41D5-A322-CE34498990FC}"/>
                </a:ext>
              </a:extLst>
            </p:cNvPr>
            <p:cNvSpPr>
              <a:spLocks noChangeAspect="1"/>
            </p:cNvSpPr>
            <p:nvPr>
              <p:custDataLst>
                <p:tags r:id="rId142"/>
              </p:custDataLst>
            </p:nvPr>
          </p:nvSpPr>
          <p:spPr>
            <a:xfrm>
              <a:off x="4334905" y="3282696"/>
              <a:ext cx="292608" cy="292608"/>
            </a:xfrm>
            <a:custGeom>
              <a:avLst/>
              <a:gdLst/>
              <a:ahLst/>
              <a:cxnLst/>
              <a:rect l="l" t="t" r="r" b="b"/>
              <a:pathLst>
                <a:path w="635000" h="635000">
                  <a:moveTo>
                    <a:pt x="317500" y="0"/>
                  </a:moveTo>
                  <a:arcTo wR="317500" hR="317500" stAng="16200000" swAng="20735999"/>
                  <a:lnTo>
                    <a:pt x="317500" y="317500"/>
                  </a:lnTo>
                  <a:close/>
                </a:path>
                <a:path w="635000" h="635000" fill="none">
                  <a:moveTo>
                    <a:pt x="238540" y="9974"/>
                  </a:moveTo>
                  <a:arcTo wR="317500" hR="317500" stAng="15335999" swAng="864000"/>
                </a:path>
              </a:pathLst>
            </a:custGeom>
            <a:grpFill/>
            <a:ln w="19050" cmpd="sng">
              <a:solidFill>
                <a:schemeClr val="accent3"/>
              </a:solidFill>
            </a:ln>
          </p:spPr>
          <p:txBody>
            <a:bodyPr/>
            <a:lstStyle/>
            <a:p>
              <a:endParaRPr lang="en-US"/>
            </a:p>
          </p:txBody>
        </p:sp>
        <p:sp>
          <p:nvSpPr>
            <p:cNvPr id="173" name="Harvey 97/100 [97]" hidden="1">
              <a:extLst>
                <a:ext uri="{FF2B5EF4-FFF2-40B4-BE49-F238E27FC236}">
                  <a16:creationId xmlns:a16="http://schemas.microsoft.com/office/drawing/2014/main" id="{4F748122-6580-442A-9546-7CE52A56AF15}"/>
                </a:ext>
              </a:extLst>
            </p:cNvPr>
            <p:cNvSpPr>
              <a:spLocks noChangeAspect="1"/>
            </p:cNvSpPr>
            <p:nvPr>
              <p:custDataLst>
                <p:tags r:id="rId143"/>
              </p:custDataLst>
            </p:nvPr>
          </p:nvSpPr>
          <p:spPr>
            <a:xfrm>
              <a:off x="4334905" y="3282696"/>
              <a:ext cx="292608" cy="292608"/>
            </a:xfrm>
            <a:custGeom>
              <a:avLst/>
              <a:gdLst/>
              <a:ahLst/>
              <a:cxnLst/>
              <a:rect l="l" t="t" r="r" b="b"/>
              <a:pathLst>
                <a:path w="635000" h="635000">
                  <a:moveTo>
                    <a:pt x="317500" y="0"/>
                  </a:moveTo>
                  <a:arcTo wR="317500" hR="317500" stAng="16200000" swAng="20952000"/>
                  <a:lnTo>
                    <a:pt x="317500" y="317500"/>
                  </a:lnTo>
                  <a:close/>
                </a:path>
                <a:path w="635000" h="635000" fill="none">
                  <a:moveTo>
                    <a:pt x="258006" y="5623"/>
                  </a:moveTo>
                  <a:arcTo wR="317500" hR="317500" stAng="15552000" swAng="648000"/>
                </a:path>
              </a:pathLst>
            </a:custGeom>
            <a:grpFill/>
            <a:ln w="19050" cmpd="sng">
              <a:solidFill>
                <a:schemeClr val="accent3"/>
              </a:solidFill>
            </a:ln>
          </p:spPr>
          <p:txBody>
            <a:bodyPr/>
            <a:lstStyle/>
            <a:p>
              <a:endParaRPr lang="en-US"/>
            </a:p>
          </p:txBody>
        </p:sp>
        <p:sp>
          <p:nvSpPr>
            <p:cNvPr id="174" name="Harvey 98/100 [98]" hidden="1">
              <a:extLst>
                <a:ext uri="{FF2B5EF4-FFF2-40B4-BE49-F238E27FC236}">
                  <a16:creationId xmlns:a16="http://schemas.microsoft.com/office/drawing/2014/main" id="{FB5701AE-396A-4FFA-86C3-1103086D2CE4}"/>
                </a:ext>
              </a:extLst>
            </p:cNvPr>
            <p:cNvSpPr>
              <a:spLocks noChangeAspect="1"/>
            </p:cNvSpPr>
            <p:nvPr>
              <p:custDataLst>
                <p:tags r:id="rId144"/>
              </p:custDataLst>
            </p:nvPr>
          </p:nvSpPr>
          <p:spPr>
            <a:xfrm>
              <a:off x="4334905" y="3282696"/>
              <a:ext cx="292608" cy="292608"/>
            </a:xfrm>
            <a:custGeom>
              <a:avLst/>
              <a:gdLst/>
              <a:ahLst/>
              <a:cxnLst/>
              <a:rect l="l" t="t" r="r" b="b"/>
              <a:pathLst>
                <a:path w="635000" h="635000">
                  <a:moveTo>
                    <a:pt x="317500" y="0"/>
                  </a:moveTo>
                  <a:arcTo wR="317500" hR="317500" stAng="16200000" swAng="21168000"/>
                  <a:lnTo>
                    <a:pt x="317500" y="317500"/>
                  </a:lnTo>
                  <a:close/>
                </a:path>
                <a:path w="635000" h="635000" fill="none">
                  <a:moveTo>
                    <a:pt x="277706" y="2503"/>
                  </a:moveTo>
                  <a:arcTo wR="317500" hR="317500" stAng="15768000" swAng="432000"/>
                </a:path>
              </a:pathLst>
            </a:custGeom>
            <a:grpFill/>
            <a:ln w="19050" cmpd="sng">
              <a:solidFill>
                <a:schemeClr val="accent3"/>
              </a:solidFill>
            </a:ln>
          </p:spPr>
          <p:txBody>
            <a:bodyPr/>
            <a:lstStyle/>
            <a:p>
              <a:endParaRPr lang="en-US"/>
            </a:p>
          </p:txBody>
        </p:sp>
        <p:sp>
          <p:nvSpPr>
            <p:cNvPr id="175" name="Harvey 99/100 [99]" hidden="1">
              <a:extLst>
                <a:ext uri="{FF2B5EF4-FFF2-40B4-BE49-F238E27FC236}">
                  <a16:creationId xmlns:a16="http://schemas.microsoft.com/office/drawing/2014/main" id="{4E32BBA9-FD7D-4AC1-8346-D1C63ECCBAC6}"/>
                </a:ext>
              </a:extLst>
            </p:cNvPr>
            <p:cNvSpPr>
              <a:spLocks noChangeAspect="1"/>
            </p:cNvSpPr>
            <p:nvPr>
              <p:custDataLst>
                <p:tags r:id="rId145"/>
              </p:custDataLst>
            </p:nvPr>
          </p:nvSpPr>
          <p:spPr>
            <a:xfrm>
              <a:off x="4334905" y="3282696"/>
              <a:ext cx="292608" cy="292608"/>
            </a:xfrm>
            <a:custGeom>
              <a:avLst/>
              <a:gdLst/>
              <a:ahLst/>
              <a:cxnLst/>
              <a:rect l="l" t="t" r="r" b="b"/>
              <a:pathLst>
                <a:path w="635000" h="635000">
                  <a:moveTo>
                    <a:pt x="317500" y="0"/>
                  </a:moveTo>
                  <a:arcTo wR="317500" hR="317500" stAng="16200000" swAng="21384000"/>
                  <a:lnTo>
                    <a:pt x="317500" y="317500"/>
                  </a:lnTo>
                  <a:close/>
                </a:path>
                <a:path w="635000" h="635000" fill="none">
                  <a:moveTo>
                    <a:pt x="297564" y="626"/>
                  </a:moveTo>
                  <a:arcTo wR="317500" hR="317500" stAng="15983999" swAng="216000"/>
                </a:path>
              </a:pathLst>
            </a:custGeom>
            <a:grpFill/>
            <a:ln w="19050" cmpd="sng">
              <a:solidFill>
                <a:schemeClr val="accent3"/>
              </a:solidFill>
            </a:ln>
          </p:spPr>
          <p:txBody>
            <a:bodyPr/>
            <a:lstStyle/>
            <a:p>
              <a:endParaRPr lang="en-US"/>
            </a:p>
          </p:txBody>
        </p:sp>
        <p:sp>
          <p:nvSpPr>
            <p:cNvPr id="176" name="Harvey 100/100 [100]" hidden="1">
              <a:extLst>
                <a:ext uri="{FF2B5EF4-FFF2-40B4-BE49-F238E27FC236}">
                  <a16:creationId xmlns:a16="http://schemas.microsoft.com/office/drawing/2014/main" id="{616FDAC2-68A3-48A4-938A-A6DFD547F1F0}"/>
                </a:ext>
              </a:extLst>
            </p:cNvPr>
            <p:cNvSpPr>
              <a:spLocks noChangeAspect="1"/>
            </p:cNvSpPr>
            <p:nvPr>
              <p:custDataLst>
                <p:tags r:id="rId146"/>
              </p:custDataLst>
            </p:nvPr>
          </p:nvSpPr>
          <p:spPr>
            <a:xfrm>
              <a:off x="4334905" y="3282696"/>
              <a:ext cx="292608" cy="292608"/>
            </a:xfrm>
            <a:custGeom>
              <a:avLst/>
              <a:gdLst/>
              <a:ahLst/>
              <a:cxnLst/>
              <a:rect l="l" t="t" r="r" b="b"/>
              <a:pathLst>
                <a:path w="635000" h="635000">
                  <a:moveTo>
                    <a:pt x="317500" y="0"/>
                  </a:moveTo>
                  <a:arcTo wR="317500" hR="317500" stAng="16200000" swAng="21600000"/>
                  <a:close/>
                </a:path>
              </a:pathLst>
            </a:custGeom>
            <a:grpFill/>
            <a:ln w="19050" cmpd="sng">
              <a:solidFill>
                <a:schemeClr val="accent3"/>
              </a:solidFill>
            </a:ln>
          </p:spPr>
          <p:txBody>
            <a:bodyPr/>
            <a:lstStyle/>
            <a:p>
              <a:endParaRPr lang="en-US"/>
            </a:p>
          </p:txBody>
        </p:sp>
      </p:grpSp>
      <p:grpSp>
        <p:nvGrpSpPr>
          <p:cNvPr id="177" name="Harvey 3" hidden="1">
            <a:extLst>
              <a:ext uri="{FF2B5EF4-FFF2-40B4-BE49-F238E27FC236}">
                <a16:creationId xmlns:a16="http://schemas.microsoft.com/office/drawing/2014/main" id="{F2FCDA54-3CE2-4191-91FA-FEA3C1AE2030}"/>
              </a:ext>
            </a:extLst>
          </p:cNvPr>
          <p:cNvGrpSpPr>
            <a:grpSpLocks/>
          </p:cNvGrpSpPr>
          <p:nvPr userDrawn="1">
            <p:custDataLst>
              <p:tags r:id="rId25"/>
            </p:custDataLst>
          </p:nvPr>
        </p:nvGrpSpPr>
        <p:grpSpPr>
          <a:xfrm>
            <a:off x="13610617" y="956169"/>
            <a:ext cx="292608" cy="292608"/>
            <a:chOff x="0" y="0"/>
            <a:chExt cx="914400" cy="914400"/>
          </a:xfrm>
          <a:solidFill>
            <a:schemeClr val="accent3"/>
          </a:solidFill>
        </p:grpSpPr>
        <p:sp>
          <p:nvSpPr>
            <p:cNvPr id="178" name="Harvey 0/3 [0]" hidden="1">
              <a:extLst>
                <a:ext uri="{FF2B5EF4-FFF2-40B4-BE49-F238E27FC236}">
                  <a16:creationId xmlns:a16="http://schemas.microsoft.com/office/drawing/2014/main" id="{15F92158-5995-4A2B-811F-19C27FCBFC97}"/>
                </a:ext>
              </a:extLst>
            </p:cNvPr>
            <p:cNvSpPr>
              <a:spLocks noChangeAspect="1"/>
            </p:cNvSpPr>
            <p:nvPr>
              <p:custDataLst>
                <p:tags r:id="rId42"/>
              </p:custDataLst>
            </p:nvPr>
          </p:nvSpPr>
          <p:spPr>
            <a:xfrm>
              <a:off x="0" y="0"/>
              <a:ext cx="914400" cy="914400"/>
            </a:xfrm>
            <a:custGeom>
              <a:avLst/>
              <a:gdLst/>
              <a:ahLst/>
              <a:cxnLst/>
              <a:rect l="l" t="t" r="r" b="b"/>
              <a:pathLst>
                <a:path w="635000" h="635000" fill="none">
                  <a:moveTo>
                    <a:pt x="317500" y="0"/>
                  </a:moveTo>
                  <a:arcTo wR="317500" hR="317500" stAng="-5400000" swAng="21600000"/>
                </a:path>
              </a:pathLst>
            </a:custGeom>
            <a:solidFill>
              <a:schemeClr val="accent3"/>
            </a:solidFill>
            <a:ln w="19050" cmpd="sng">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79" name="Harvey 1/3 [1]" hidden="1">
              <a:extLst>
                <a:ext uri="{FF2B5EF4-FFF2-40B4-BE49-F238E27FC236}">
                  <a16:creationId xmlns:a16="http://schemas.microsoft.com/office/drawing/2014/main" id="{18DAD562-29D8-4171-8329-E0C8DAF62343}"/>
                </a:ext>
              </a:extLst>
            </p:cNvPr>
            <p:cNvSpPr>
              <a:spLocks noChangeAspect="1"/>
            </p:cNvSpPr>
            <p:nvPr>
              <p:custDataLst>
                <p:tags r:id="rId43"/>
              </p:custDataLst>
            </p:nvPr>
          </p:nvSpPr>
          <p:spPr>
            <a:xfrm>
              <a:off x="0" y="0"/>
              <a:ext cx="914400" cy="914400"/>
            </a:xfrm>
            <a:custGeom>
              <a:avLst/>
              <a:gdLst/>
              <a:ahLst/>
              <a:cxnLst/>
              <a:rect l="l" t="t" r="r" b="b"/>
              <a:pathLst>
                <a:path w="635000" h="635000">
                  <a:moveTo>
                    <a:pt x="317500" y="0"/>
                  </a:moveTo>
                  <a:arcTo wR="317500" hR="317500" stAng="16200000" swAng="7200000"/>
                  <a:lnTo>
                    <a:pt x="317500" y="317500"/>
                  </a:lnTo>
                  <a:close/>
                </a:path>
                <a:path w="635000" h="635000" fill="none">
                  <a:moveTo>
                    <a:pt x="592463" y="476249"/>
                  </a:moveTo>
                  <a:arcTo wR="317500" hR="317500" stAng="1800000" swAng="14400000"/>
                </a:path>
              </a:pathLst>
            </a:custGeom>
            <a:solidFill>
              <a:schemeClr val="accent3"/>
            </a:solidFill>
            <a:ln w="19050" cmpd="sng">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0" name="Harvey 2/3 [2]" hidden="1">
              <a:extLst>
                <a:ext uri="{FF2B5EF4-FFF2-40B4-BE49-F238E27FC236}">
                  <a16:creationId xmlns:a16="http://schemas.microsoft.com/office/drawing/2014/main" id="{5ACB416F-550C-4509-8EE0-430CE72BC9BA}"/>
                </a:ext>
              </a:extLst>
            </p:cNvPr>
            <p:cNvSpPr>
              <a:spLocks noChangeAspect="1"/>
            </p:cNvSpPr>
            <p:nvPr>
              <p:custDataLst>
                <p:tags r:id="rId44"/>
              </p:custDataLst>
            </p:nvPr>
          </p:nvSpPr>
          <p:spPr>
            <a:xfrm>
              <a:off x="0" y="0"/>
              <a:ext cx="914400" cy="914400"/>
            </a:xfrm>
            <a:custGeom>
              <a:avLst/>
              <a:gdLst/>
              <a:ahLst/>
              <a:cxnLst/>
              <a:rect l="l" t="t" r="r" b="b"/>
              <a:pathLst>
                <a:path w="635000" h="635000">
                  <a:moveTo>
                    <a:pt x="317500" y="0"/>
                  </a:moveTo>
                  <a:arcTo wR="317500" hR="317500" stAng="16200000" swAng="14400000"/>
                  <a:lnTo>
                    <a:pt x="317500" y="317500"/>
                  </a:lnTo>
                  <a:close/>
                </a:path>
                <a:path w="635000" h="635000" fill="none">
                  <a:moveTo>
                    <a:pt x="42536" y="476250"/>
                  </a:moveTo>
                  <a:arcTo wR="317500" hR="317500" stAng="9000000" swAng="7200000"/>
                </a:path>
              </a:pathLst>
            </a:custGeom>
            <a:solidFill>
              <a:schemeClr val="accent3"/>
            </a:solidFill>
            <a:ln w="19050" cmpd="sng">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1" name="Harvey 3/3 [3]" hidden="1">
              <a:extLst>
                <a:ext uri="{FF2B5EF4-FFF2-40B4-BE49-F238E27FC236}">
                  <a16:creationId xmlns:a16="http://schemas.microsoft.com/office/drawing/2014/main" id="{5EB2FEC5-DBEA-4ABF-9008-C1BC930F2A9C}"/>
                </a:ext>
              </a:extLst>
            </p:cNvPr>
            <p:cNvSpPr>
              <a:spLocks noChangeAspect="1"/>
            </p:cNvSpPr>
            <p:nvPr>
              <p:custDataLst>
                <p:tags r:id="rId45"/>
              </p:custDataLst>
            </p:nvPr>
          </p:nvSpPr>
          <p:spPr>
            <a:xfrm>
              <a:off x="0" y="0"/>
              <a:ext cx="914400" cy="914400"/>
            </a:xfrm>
            <a:custGeom>
              <a:avLst/>
              <a:gdLst/>
              <a:ahLst/>
              <a:cxnLst/>
              <a:rect l="l" t="t" r="r" b="b"/>
              <a:pathLst>
                <a:path w="635000" h="635000">
                  <a:moveTo>
                    <a:pt x="317500" y="0"/>
                  </a:moveTo>
                  <a:arcTo wR="317500" hR="317500" stAng="16200000" swAng="21600000"/>
                  <a:close/>
                </a:path>
              </a:pathLst>
            </a:custGeom>
            <a:solidFill>
              <a:schemeClr val="accent3"/>
            </a:solidFill>
            <a:ln w="19050" cmpd="sng">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82" name="Harvey 4" hidden="1">
            <a:extLst>
              <a:ext uri="{FF2B5EF4-FFF2-40B4-BE49-F238E27FC236}">
                <a16:creationId xmlns:a16="http://schemas.microsoft.com/office/drawing/2014/main" id="{7170E67B-B754-41E6-9A17-E50CAF7961F4}"/>
              </a:ext>
            </a:extLst>
          </p:cNvPr>
          <p:cNvGrpSpPr>
            <a:grpSpLocks/>
          </p:cNvGrpSpPr>
          <p:nvPr userDrawn="1">
            <p:custDataLst>
              <p:tags r:id="rId26"/>
            </p:custDataLst>
          </p:nvPr>
        </p:nvGrpSpPr>
        <p:grpSpPr>
          <a:xfrm>
            <a:off x="13610617" y="1546701"/>
            <a:ext cx="292608" cy="292608"/>
            <a:chOff x="0" y="0"/>
            <a:chExt cx="914400" cy="914400"/>
          </a:xfrm>
          <a:solidFill>
            <a:schemeClr val="tx1"/>
          </a:solidFill>
        </p:grpSpPr>
        <p:sp>
          <p:nvSpPr>
            <p:cNvPr id="183" name="Harvey 0/4 [0]" hidden="1">
              <a:extLst>
                <a:ext uri="{FF2B5EF4-FFF2-40B4-BE49-F238E27FC236}">
                  <a16:creationId xmlns:a16="http://schemas.microsoft.com/office/drawing/2014/main" id="{2191B3AE-C8E3-474E-B81C-CA1091209F08}"/>
                </a:ext>
              </a:extLst>
            </p:cNvPr>
            <p:cNvSpPr>
              <a:spLocks noChangeAspect="1"/>
            </p:cNvSpPr>
            <p:nvPr>
              <p:custDataLst>
                <p:tags r:id="rId37"/>
              </p:custDataLst>
            </p:nvPr>
          </p:nvSpPr>
          <p:spPr>
            <a:xfrm>
              <a:off x="0" y="0"/>
              <a:ext cx="914400" cy="914400"/>
            </a:xfrm>
            <a:custGeom>
              <a:avLst/>
              <a:gdLst/>
              <a:ahLst/>
              <a:cxnLst/>
              <a:rect l="l" t="t" r="r" b="b"/>
              <a:pathLst>
                <a:path w="635000" h="635000" fill="none">
                  <a:moveTo>
                    <a:pt x="317500" y="0"/>
                  </a:moveTo>
                  <a:arcTo wR="317500" hR="317500" stAng="-5400000" swAng="21600000"/>
                </a:path>
              </a:pathLst>
            </a:custGeom>
            <a:solidFill>
              <a:schemeClr val="accent3"/>
            </a:solidFill>
            <a:ln w="19050" cmpd="sng">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4" name="Harvey 1/4 [1]" hidden="1">
              <a:extLst>
                <a:ext uri="{FF2B5EF4-FFF2-40B4-BE49-F238E27FC236}">
                  <a16:creationId xmlns:a16="http://schemas.microsoft.com/office/drawing/2014/main" id="{A708BCDB-DD2D-480C-ABBA-23D97629657D}"/>
                </a:ext>
              </a:extLst>
            </p:cNvPr>
            <p:cNvSpPr>
              <a:spLocks noChangeAspect="1"/>
            </p:cNvSpPr>
            <p:nvPr>
              <p:custDataLst>
                <p:tags r:id="rId38"/>
              </p:custDataLst>
            </p:nvPr>
          </p:nvSpPr>
          <p:spPr>
            <a:xfrm>
              <a:off x="0" y="0"/>
              <a:ext cx="914400" cy="914400"/>
            </a:xfrm>
            <a:custGeom>
              <a:avLst/>
              <a:gdLst/>
              <a:ahLst/>
              <a:cxnLst/>
              <a:rect l="l" t="t" r="r" b="b"/>
              <a:pathLst>
                <a:path w="635000" h="635000">
                  <a:moveTo>
                    <a:pt x="317500" y="0"/>
                  </a:moveTo>
                  <a:arcTo wR="317500" hR="317500" stAng="16200000" swAng="5400000"/>
                  <a:lnTo>
                    <a:pt x="317500" y="317500"/>
                  </a:lnTo>
                  <a:close/>
                </a:path>
                <a:path w="635000" h="635000" fill="none">
                  <a:moveTo>
                    <a:pt x="635000" y="317500"/>
                  </a:moveTo>
                  <a:arcTo wR="317500" hR="317500" stAng="0" swAng="16200000"/>
                </a:path>
              </a:pathLst>
            </a:custGeom>
            <a:solidFill>
              <a:schemeClr val="accent3"/>
            </a:solidFill>
            <a:ln w="19050" cmpd="sng">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5" name="Harvey 2/4 [2]" hidden="1">
              <a:extLst>
                <a:ext uri="{FF2B5EF4-FFF2-40B4-BE49-F238E27FC236}">
                  <a16:creationId xmlns:a16="http://schemas.microsoft.com/office/drawing/2014/main" id="{0EC26EC2-83BA-48A9-98F7-BB5A2154AACE}"/>
                </a:ext>
              </a:extLst>
            </p:cNvPr>
            <p:cNvSpPr>
              <a:spLocks noChangeAspect="1"/>
            </p:cNvSpPr>
            <p:nvPr>
              <p:custDataLst>
                <p:tags r:id="rId39"/>
              </p:custDataLst>
            </p:nvPr>
          </p:nvSpPr>
          <p:spPr>
            <a:xfrm>
              <a:off x="0" y="0"/>
              <a:ext cx="914400" cy="914400"/>
            </a:xfrm>
            <a:custGeom>
              <a:avLst/>
              <a:gdLst/>
              <a:ahLst/>
              <a:cxnLst/>
              <a:rect l="l" t="t" r="r" b="b"/>
              <a:pathLst>
                <a:path w="635000" h="635000">
                  <a:moveTo>
                    <a:pt x="317500" y="0"/>
                  </a:moveTo>
                  <a:arcTo wR="317500" hR="317500" stAng="16200000" swAng="10800000"/>
                  <a:lnTo>
                    <a:pt x="317500" y="317500"/>
                  </a:lnTo>
                  <a:close/>
                </a:path>
                <a:path w="635000" h="635000" fill="none">
                  <a:moveTo>
                    <a:pt x="317500" y="635000"/>
                  </a:moveTo>
                  <a:arcTo wR="317500" hR="317500" stAng="5400000" swAng="10800000"/>
                </a:path>
              </a:pathLst>
            </a:custGeom>
            <a:solidFill>
              <a:schemeClr val="accent3"/>
            </a:solidFill>
            <a:ln w="19050" cmpd="sng">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6" name="Harvey 3/4 [3]" hidden="1">
              <a:extLst>
                <a:ext uri="{FF2B5EF4-FFF2-40B4-BE49-F238E27FC236}">
                  <a16:creationId xmlns:a16="http://schemas.microsoft.com/office/drawing/2014/main" id="{4B50A309-8C2E-47CB-935C-372DE6B5032B}"/>
                </a:ext>
              </a:extLst>
            </p:cNvPr>
            <p:cNvSpPr>
              <a:spLocks noChangeAspect="1"/>
            </p:cNvSpPr>
            <p:nvPr>
              <p:custDataLst>
                <p:tags r:id="rId40"/>
              </p:custDataLst>
            </p:nvPr>
          </p:nvSpPr>
          <p:spPr>
            <a:xfrm>
              <a:off x="0" y="0"/>
              <a:ext cx="914400" cy="914400"/>
            </a:xfrm>
            <a:custGeom>
              <a:avLst/>
              <a:gdLst/>
              <a:ahLst/>
              <a:cxnLst/>
              <a:rect l="l" t="t" r="r" b="b"/>
              <a:pathLst>
                <a:path w="635000" h="635000">
                  <a:moveTo>
                    <a:pt x="317500" y="0"/>
                  </a:moveTo>
                  <a:arcTo wR="317500" hR="317500" stAng="16200000" swAng="16200000"/>
                  <a:lnTo>
                    <a:pt x="317500" y="317500"/>
                  </a:lnTo>
                  <a:close/>
                </a:path>
                <a:path w="635000" h="635000" fill="none">
                  <a:moveTo>
                    <a:pt x="0" y="317500"/>
                  </a:moveTo>
                  <a:arcTo wR="317500" hR="317500" stAng="10800000" swAng="5400000"/>
                </a:path>
              </a:pathLst>
            </a:custGeom>
            <a:solidFill>
              <a:schemeClr val="accent3"/>
            </a:solidFill>
            <a:ln w="19050" cmpd="sng">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87" name="Harvey 4/4 [4]" hidden="1">
              <a:extLst>
                <a:ext uri="{FF2B5EF4-FFF2-40B4-BE49-F238E27FC236}">
                  <a16:creationId xmlns:a16="http://schemas.microsoft.com/office/drawing/2014/main" id="{3E4CE4AA-ACC7-435A-81A5-E8411629D818}"/>
                </a:ext>
              </a:extLst>
            </p:cNvPr>
            <p:cNvSpPr>
              <a:spLocks noChangeAspect="1"/>
            </p:cNvSpPr>
            <p:nvPr>
              <p:custDataLst>
                <p:tags r:id="rId41"/>
              </p:custDataLst>
            </p:nvPr>
          </p:nvSpPr>
          <p:spPr>
            <a:xfrm>
              <a:off x="0" y="0"/>
              <a:ext cx="914400" cy="914400"/>
            </a:xfrm>
            <a:custGeom>
              <a:avLst/>
              <a:gdLst/>
              <a:ahLst/>
              <a:cxnLst/>
              <a:rect l="l" t="t" r="r" b="b"/>
              <a:pathLst>
                <a:path w="635000" h="635000">
                  <a:moveTo>
                    <a:pt x="317500" y="0"/>
                  </a:moveTo>
                  <a:arcTo wR="317500" hR="317500" stAng="16200000" swAng="21600000"/>
                  <a:close/>
                </a:path>
              </a:pathLst>
            </a:custGeom>
            <a:solidFill>
              <a:schemeClr val="accent3"/>
            </a:solidFill>
            <a:ln w="19050" cmpd="sng">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grpSp>
        <p:nvGrpSpPr>
          <p:cNvPr id="188" name="Harvey 8" hidden="1">
            <a:extLst>
              <a:ext uri="{FF2B5EF4-FFF2-40B4-BE49-F238E27FC236}">
                <a16:creationId xmlns:a16="http://schemas.microsoft.com/office/drawing/2014/main" id="{A3CCA266-548E-40B5-BDD0-8797B8330CC8}"/>
              </a:ext>
            </a:extLst>
          </p:cNvPr>
          <p:cNvGrpSpPr>
            <a:grpSpLocks/>
          </p:cNvGrpSpPr>
          <p:nvPr userDrawn="1">
            <p:custDataLst>
              <p:tags r:id="rId27"/>
            </p:custDataLst>
          </p:nvPr>
        </p:nvGrpSpPr>
        <p:grpSpPr>
          <a:xfrm>
            <a:off x="13610617" y="1192309"/>
            <a:ext cx="292608" cy="292608"/>
            <a:chOff x="0" y="0"/>
            <a:chExt cx="914400" cy="914400"/>
          </a:xfrm>
          <a:solidFill>
            <a:schemeClr val="accent3"/>
          </a:solidFill>
        </p:grpSpPr>
        <p:sp>
          <p:nvSpPr>
            <p:cNvPr id="189" name="Harvey 0/8 [0]" hidden="1">
              <a:extLst>
                <a:ext uri="{FF2B5EF4-FFF2-40B4-BE49-F238E27FC236}">
                  <a16:creationId xmlns:a16="http://schemas.microsoft.com/office/drawing/2014/main" id="{C9215DEE-7F32-4EEC-B144-FC55203C4902}"/>
                </a:ext>
              </a:extLst>
            </p:cNvPr>
            <p:cNvSpPr>
              <a:spLocks noChangeAspect="1"/>
            </p:cNvSpPr>
            <p:nvPr>
              <p:custDataLst>
                <p:tags r:id="rId28"/>
              </p:custDataLst>
            </p:nvPr>
          </p:nvSpPr>
          <p:spPr>
            <a:xfrm>
              <a:off x="0" y="0"/>
              <a:ext cx="914400" cy="914400"/>
            </a:xfrm>
            <a:custGeom>
              <a:avLst/>
              <a:gdLst/>
              <a:ahLst/>
              <a:cxnLst/>
              <a:rect l="l" t="t" r="r" b="b"/>
              <a:pathLst>
                <a:path w="635000" h="635000" fill="none">
                  <a:moveTo>
                    <a:pt x="317500" y="0"/>
                  </a:moveTo>
                  <a:arcTo wR="317500" hR="317500" stAng="-5400000" swAng="21600000"/>
                </a:path>
              </a:pathLst>
            </a:custGeom>
            <a:grpFill/>
            <a:ln w="19050" cmpd="sng">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0" name="Harvey 1/8 [1]" hidden="1">
              <a:extLst>
                <a:ext uri="{FF2B5EF4-FFF2-40B4-BE49-F238E27FC236}">
                  <a16:creationId xmlns:a16="http://schemas.microsoft.com/office/drawing/2014/main" id="{821D8941-759A-4C03-B3B3-A54F82EF46AB}"/>
                </a:ext>
              </a:extLst>
            </p:cNvPr>
            <p:cNvSpPr>
              <a:spLocks noChangeAspect="1"/>
            </p:cNvSpPr>
            <p:nvPr>
              <p:custDataLst>
                <p:tags r:id="rId29"/>
              </p:custDataLst>
            </p:nvPr>
          </p:nvSpPr>
          <p:spPr>
            <a:xfrm>
              <a:off x="0" y="0"/>
              <a:ext cx="914400" cy="914400"/>
            </a:xfrm>
            <a:custGeom>
              <a:avLst/>
              <a:gdLst/>
              <a:ahLst/>
              <a:cxnLst/>
              <a:rect l="l" t="t" r="r" b="b"/>
              <a:pathLst>
                <a:path w="635000" h="635000">
                  <a:moveTo>
                    <a:pt x="317500" y="0"/>
                  </a:moveTo>
                  <a:arcTo wR="317500" hR="317500" stAng="16200000" swAng="2700000"/>
                  <a:lnTo>
                    <a:pt x="317500" y="317500"/>
                  </a:lnTo>
                  <a:close/>
                </a:path>
                <a:path w="635000" h="635000" fill="none">
                  <a:moveTo>
                    <a:pt x="542006" y="92993"/>
                  </a:moveTo>
                  <a:arcTo wR="317500" hR="317500" stAng="-2700000" swAng="18900000"/>
                </a:path>
              </a:pathLst>
            </a:custGeom>
            <a:grpFill/>
            <a:ln w="19050" cmpd="sng">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1" name="Harvey 2/8 [2]" hidden="1">
              <a:extLst>
                <a:ext uri="{FF2B5EF4-FFF2-40B4-BE49-F238E27FC236}">
                  <a16:creationId xmlns:a16="http://schemas.microsoft.com/office/drawing/2014/main" id="{54FE8F70-C5FD-4398-BA80-98F4EB35D8AC}"/>
                </a:ext>
              </a:extLst>
            </p:cNvPr>
            <p:cNvSpPr>
              <a:spLocks noChangeAspect="1"/>
            </p:cNvSpPr>
            <p:nvPr>
              <p:custDataLst>
                <p:tags r:id="rId30"/>
              </p:custDataLst>
            </p:nvPr>
          </p:nvSpPr>
          <p:spPr>
            <a:xfrm>
              <a:off x="0" y="0"/>
              <a:ext cx="914400" cy="914400"/>
            </a:xfrm>
            <a:custGeom>
              <a:avLst/>
              <a:gdLst/>
              <a:ahLst/>
              <a:cxnLst/>
              <a:rect l="l" t="t" r="r" b="b"/>
              <a:pathLst>
                <a:path w="635000" h="635000">
                  <a:moveTo>
                    <a:pt x="317500" y="0"/>
                  </a:moveTo>
                  <a:arcTo wR="317500" hR="317500" stAng="16200000" swAng="5400000"/>
                  <a:lnTo>
                    <a:pt x="317500" y="317500"/>
                  </a:lnTo>
                  <a:close/>
                </a:path>
                <a:path w="635000" h="635000" fill="none">
                  <a:moveTo>
                    <a:pt x="635000" y="317500"/>
                  </a:moveTo>
                  <a:arcTo wR="317500" hR="317500" stAng="0" swAng="16200000"/>
                </a:path>
              </a:pathLst>
            </a:custGeom>
            <a:grpFill/>
            <a:ln w="19050" cmpd="sng">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2" name="Harvey 3/8 [3]" hidden="1">
              <a:extLst>
                <a:ext uri="{FF2B5EF4-FFF2-40B4-BE49-F238E27FC236}">
                  <a16:creationId xmlns:a16="http://schemas.microsoft.com/office/drawing/2014/main" id="{586D95AD-2B00-4AC4-9CC9-5C9E614CB82B}"/>
                </a:ext>
              </a:extLst>
            </p:cNvPr>
            <p:cNvSpPr>
              <a:spLocks noChangeAspect="1"/>
            </p:cNvSpPr>
            <p:nvPr>
              <p:custDataLst>
                <p:tags r:id="rId31"/>
              </p:custDataLst>
            </p:nvPr>
          </p:nvSpPr>
          <p:spPr>
            <a:xfrm>
              <a:off x="0" y="0"/>
              <a:ext cx="914400" cy="914400"/>
            </a:xfrm>
            <a:custGeom>
              <a:avLst/>
              <a:gdLst/>
              <a:ahLst/>
              <a:cxnLst/>
              <a:rect l="l" t="t" r="r" b="b"/>
              <a:pathLst>
                <a:path w="635000" h="635000">
                  <a:moveTo>
                    <a:pt x="317500" y="0"/>
                  </a:moveTo>
                  <a:arcTo wR="317500" hR="317500" stAng="16200000" swAng="8100000"/>
                  <a:lnTo>
                    <a:pt x="317500" y="317500"/>
                  </a:lnTo>
                  <a:close/>
                </a:path>
                <a:path w="635000" h="635000" fill="none">
                  <a:moveTo>
                    <a:pt x="542006" y="542006"/>
                  </a:moveTo>
                  <a:arcTo wR="317500" hR="317500" stAng="2700000" swAng="13500000"/>
                </a:path>
              </a:pathLst>
            </a:custGeom>
            <a:grpFill/>
            <a:ln w="19050" cmpd="sng">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3" name="Harvey 4/8 [4]" hidden="1">
              <a:extLst>
                <a:ext uri="{FF2B5EF4-FFF2-40B4-BE49-F238E27FC236}">
                  <a16:creationId xmlns:a16="http://schemas.microsoft.com/office/drawing/2014/main" id="{4EDBCC16-44E4-4086-9F81-290CB47529AE}"/>
                </a:ext>
              </a:extLst>
            </p:cNvPr>
            <p:cNvSpPr>
              <a:spLocks noChangeAspect="1"/>
            </p:cNvSpPr>
            <p:nvPr>
              <p:custDataLst>
                <p:tags r:id="rId32"/>
              </p:custDataLst>
            </p:nvPr>
          </p:nvSpPr>
          <p:spPr>
            <a:xfrm>
              <a:off x="0" y="0"/>
              <a:ext cx="914400" cy="914400"/>
            </a:xfrm>
            <a:custGeom>
              <a:avLst/>
              <a:gdLst/>
              <a:ahLst/>
              <a:cxnLst/>
              <a:rect l="l" t="t" r="r" b="b"/>
              <a:pathLst>
                <a:path w="635000" h="635000">
                  <a:moveTo>
                    <a:pt x="317500" y="0"/>
                  </a:moveTo>
                  <a:arcTo wR="317500" hR="317500" stAng="16200000" swAng="10800000"/>
                  <a:lnTo>
                    <a:pt x="317500" y="317500"/>
                  </a:lnTo>
                  <a:close/>
                </a:path>
                <a:path w="635000" h="635000" fill="none">
                  <a:moveTo>
                    <a:pt x="317500" y="635000"/>
                  </a:moveTo>
                  <a:arcTo wR="317500" hR="317500" stAng="5400000" swAng="10800000"/>
                </a:path>
              </a:pathLst>
            </a:custGeom>
            <a:grpFill/>
            <a:ln w="19050" cmpd="sng">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4" name="Harvey 5/8 [5]" hidden="1">
              <a:extLst>
                <a:ext uri="{FF2B5EF4-FFF2-40B4-BE49-F238E27FC236}">
                  <a16:creationId xmlns:a16="http://schemas.microsoft.com/office/drawing/2014/main" id="{1375336E-393D-4BB8-AECD-D32E285CB3FE}"/>
                </a:ext>
              </a:extLst>
            </p:cNvPr>
            <p:cNvSpPr>
              <a:spLocks noChangeAspect="1"/>
            </p:cNvSpPr>
            <p:nvPr>
              <p:custDataLst>
                <p:tags r:id="rId33"/>
              </p:custDataLst>
            </p:nvPr>
          </p:nvSpPr>
          <p:spPr>
            <a:xfrm>
              <a:off x="0" y="0"/>
              <a:ext cx="914400" cy="914400"/>
            </a:xfrm>
            <a:custGeom>
              <a:avLst/>
              <a:gdLst/>
              <a:ahLst/>
              <a:cxnLst/>
              <a:rect l="l" t="t" r="r" b="b"/>
              <a:pathLst>
                <a:path w="635000" h="635000">
                  <a:moveTo>
                    <a:pt x="317500" y="0"/>
                  </a:moveTo>
                  <a:arcTo wR="317500" hR="317500" stAng="16200000" swAng="13500000"/>
                  <a:lnTo>
                    <a:pt x="317500" y="317500"/>
                  </a:lnTo>
                  <a:close/>
                </a:path>
                <a:path w="635000" h="635000" fill="none">
                  <a:moveTo>
                    <a:pt x="92993" y="542006"/>
                  </a:moveTo>
                  <a:arcTo wR="317500" hR="317500" stAng="8100000" swAng="8100000"/>
                </a:path>
              </a:pathLst>
            </a:custGeom>
            <a:grpFill/>
            <a:ln w="19050" cmpd="sng">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5" name="Harvey 6/8 [6]" hidden="1">
              <a:extLst>
                <a:ext uri="{FF2B5EF4-FFF2-40B4-BE49-F238E27FC236}">
                  <a16:creationId xmlns:a16="http://schemas.microsoft.com/office/drawing/2014/main" id="{F01FD478-F62D-456B-AE0B-93A60DA6B1FF}"/>
                </a:ext>
              </a:extLst>
            </p:cNvPr>
            <p:cNvSpPr>
              <a:spLocks noChangeAspect="1"/>
            </p:cNvSpPr>
            <p:nvPr>
              <p:custDataLst>
                <p:tags r:id="rId34"/>
              </p:custDataLst>
            </p:nvPr>
          </p:nvSpPr>
          <p:spPr>
            <a:xfrm>
              <a:off x="0" y="0"/>
              <a:ext cx="914400" cy="914400"/>
            </a:xfrm>
            <a:custGeom>
              <a:avLst/>
              <a:gdLst/>
              <a:ahLst/>
              <a:cxnLst/>
              <a:rect l="l" t="t" r="r" b="b"/>
              <a:pathLst>
                <a:path w="635000" h="635000">
                  <a:moveTo>
                    <a:pt x="317500" y="0"/>
                  </a:moveTo>
                  <a:arcTo wR="317500" hR="317500" stAng="16200000" swAng="16200000"/>
                  <a:lnTo>
                    <a:pt x="317500" y="317500"/>
                  </a:lnTo>
                  <a:close/>
                </a:path>
                <a:path w="635000" h="635000" fill="none">
                  <a:moveTo>
                    <a:pt x="0" y="317500"/>
                  </a:moveTo>
                  <a:arcTo wR="317500" hR="317500" stAng="10800000" swAng="5400000"/>
                </a:path>
              </a:pathLst>
            </a:custGeom>
            <a:grpFill/>
            <a:ln w="19050" cmpd="sng">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6" name="Harvey 7/8 [7]" hidden="1">
              <a:extLst>
                <a:ext uri="{FF2B5EF4-FFF2-40B4-BE49-F238E27FC236}">
                  <a16:creationId xmlns:a16="http://schemas.microsoft.com/office/drawing/2014/main" id="{9C49FE5F-6264-407A-9542-84509BDF380B}"/>
                </a:ext>
              </a:extLst>
            </p:cNvPr>
            <p:cNvSpPr>
              <a:spLocks noChangeAspect="1"/>
            </p:cNvSpPr>
            <p:nvPr>
              <p:custDataLst>
                <p:tags r:id="rId35"/>
              </p:custDataLst>
            </p:nvPr>
          </p:nvSpPr>
          <p:spPr>
            <a:xfrm>
              <a:off x="0" y="0"/>
              <a:ext cx="914400" cy="914400"/>
            </a:xfrm>
            <a:custGeom>
              <a:avLst/>
              <a:gdLst/>
              <a:ahLst/>
              <a:cxnLst/>
              <a:rect l="l" t="t" r="r" b="b"/>
              <a:pathLst>
                <a:path w="635000" h="635000">
                  <a:moveTo>
                    <a:pt x="317500" y="0"/>
                  </a:moveTo>
                  <a:arcTo wR="317500" hR="317500" stAng="16200000" swAng="18900000"/>
                  <a:lnTo>
                    <a:pt x="317500" y="317500"/>
                  </a:lnTo>
                  <a:close/>
                </a:path>
                <a:path w="635000" h="635000" fill="none">
                  <a:moveTo>
                    <a:pt x="92993" y="92993"/>
                  </a:moveTo>
                  <a:arcTo wR="317500" hR="317500" stAng="13500000" swAng="2700000"/>
                </a:path>
              </a:pathLst>
            </a:custGeom>
            <a:grpFill/>
            <a:ln w="19050" cmpd="sng">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7" name="Harvey 8/8 [8]" hidden="1">
              <a:extLst>
                <a:ext uri="{FF2B5EF4-FFF2-40B4-BE49-F238E27FC236}">
                  <a16:creationId xmlns:a16="http://schemas.microsoft.com/office/drawing/2014/main" id="{7012898F-FF76-4915-93D8-9A6812EA706C}"/>
                </a:ext>
              </a:extLst>
            </p:cNvPr>
            <p:cNvSpPr>
              <a:spLocks noChangeAspect="1"/>
            </p:cNvSpPr>
            <p:nvPr>
              <p:custDataLst>
                <p:tags r:id="rId36"/>
              </p:custDataLst>
            </p:nvPr>
          </p:nvSpPr>
          <p:spPr>
            <a:xfrm>
              <a:off x="0" y="0"/>
              <a:ext cx="914400" cy="914400"/>
            </a:xfrm>
            <a:custGeom>
              <a:avLst/>
              <a:gdLst/>
              <a:ahLst/>
              <a:cxnLst/>
              <a:rect l="l" t="t" r="r" b="b"/>
              <a:pathLst>
                <a:path w="635000" h="635000">
                  <a:moveTo>
                    <a:pt x="317500" y="0"/>
                  </a:moveTo>
                  <a:arcTo wR="317500" hR="317500" stAng="16200000" swAng="21600000"/>
                  <a:close/>
                </a:path>
              </a:pathLst>
            </a:custGeom>
            <a:grpFill/>
            <a:ln w="19050" cmpd="sng">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Tree>
    <p:extLst>
      <p:ext uri="{BB962C8B-B14F-4D97-AF65-F5344CB8AC3E}">
        <p14:creationId xmlns:p14="http://schemas.microsoft.com/office/powerpoint/2010/main" val="3123430806"/>
      </p:ext>
    </p:extLst>
  </p:cSld>
  <p:clrMap bg1="lt1" tx1="dk1" bg2="lt2" tx2="dk2" accent1="accent1" accent2="accent2" accent3="accent3" accent4="accent4" accent5="accent5" accent6="accent6" hlink="hlink" folHlink="folHlink"/>
  <p:sldLayoutIdLst>
    <p:sldLayoutId id="2147484248" r:id="rId1"/>
    <p:sldLayoutId id="2147484249" r:id="rId2"/>
    <p:sldLayoutId id="2147484250" r:id="rId3"/>
    <p:sldLayoutId id="2147484251" r:id="rId4"/>
    <p:sldLayoutId id="2147484252" r:id="rId5"/>
    <p:sldLayoutId id="2147484253" r:id="rId6"/>
    <p:sldLayoutId id="2147484254" r:id="rId7"/>
    <p:sldLayoutId id="2147484255" r:id="rId8"/>
    <p:sldLayoutId id="2147484256" r:id="rId9"/>
    <p:sldLayoutId id="2147484257" r:id="rId10"/>
    <p:sldLayoutId id="2147484258" r:id="rId11"/>
    <p:sldLayoutId id="2147484259" r:id="rId12"/>
    <p:sldLayoutId id="2147484260" r:id="rId13"/>
    <p:sldLayoutId id="2147484261" r:id="rId14"/>
    <p:sldLayoutId id="2147484262" r:id="rId15"/>
    <p:sldLayoutId id="2147484263" r:id="rId16"/>
    <p:sldLayoutId id="2147484264" r:id="rId17"/>
    <p:sldLayoutId id="2147484265" r:id="rId18"/>
    <p:sldLayoutId id="2147484277" r:id="rId19"/>
    <p:sldLayoutId id="2147484278" r:id="rId20"/>
  </p:sldLayoutIdLst>
  <p:hf sldNum="0" hdr="0" ftr="0" dt="0"/>
  <p:txStyles>
    <p:titleStyle>
      <a:lvl1pPr algn="l" defTabSz="1005505" rtl="0" eaLnBrk="1" latinLnBrk="0" hangingPunct="1">
        <a:spcBef>
          <a:spcPct val="0"/>
        </a:spcBef>
        <a:buNone/>
        <a:defRPr lang="en-US" sz="2800" b="0" kern="1200" baseline="0" dirty="0">
          <a:solidFill>
            <a:schemeClr val="tx1"/>
          </a:solidFill>
          <a:latin typeface="+mn-lt"/>
          <a:ea typeface="+mn-ea"/>
          <a:cs typeface="+mj-cs"/>
        </a:defRPr>
      </a:lvl1pPr>
    </p:titleStyle>
    <p:bodyStyle>
      <a:lvl1pPr marL="182880" marR="0" indent="-182880" algn="l" defTabSz="1005505" rtl="0" eaLnBrk="1" fontAlgn="auto" latinLnBrk="0" hangingPunct="1">
        <a:lnSpc>
          <a:spcPct val="100000"/>
        </a:lnSpc>
        <a:spcBef>
          <a:spcPts val="800"/>
        </a:spcBef>
        <a:spcAft>
          <a:spcPts val="0"/>
        </a:spcAft>
        <a:buClr>
          <a:schemeClr val="tx1"/>
        </a:buClr>
        <a:buSzPct val="75000"/>
        <a:buFont typeface="Wingdings 2" panose="05020102010507070707" pitchFamily="18" charset="2"/>
        <a:buChar char=""/>
        <a:tabLst/>
        <a:defRPr lang="en-US" sz="1600" b="0" kern="0" baseline="0" dirty="0" smtClean="0">
          <a:solidFill>
            <a:schemeClr val="tx1"/>
          </a:solidFill>
          <a:latin typeface="+mn-lt"/>
          <a:ea typeface="+mn-ea"/>
          <a:cs typeface="+mn-cs"/>
        </a:defRPr>
      </a:lvl1pPr>
      <a:lvl2pPr marL="374400" marR="0" indent="-182880" algn="l" defTabSz="1005505" rtl="0" eaLnBrk="1" fontAlgn="auto" latinLnBrk="0" hangingPunct="1">
        <a:lnSpc>
          <a:spcPct val="100000"/>
        </a:lnSpc>
        <a:spcBef>
          <a:spcPts val="800"/>
        </a:spcBef>
        <a:spcAft>
          <a:spcPts val="0"/>
        </a:spcAft>
        <a:buClr>
          <a:schemeClr val="tx1"/>
        </a:buClr>
        <a:buSzTx/>
        <a:buFont typeface="Arial" panose="020B0604020202020204" pitchFamily="34" charset="0"/>
        <a:buChar char="–"/>
        <a:tabLst/>
        <a:defRPr lang="en-US" sz="1600" kern="0" baseline="0" dirty="0" smtClean="0">
          <a:solidFill>
            <a:schemeClr val="tx1"/>
          </a:solidFill>
          <a:latin typeface="+mn-lt"/>
          <a:ea typeface="+mn-ea"/>
          <a:cs typeface="+mn-cs"/>
        </a:defRPr>
      </a:lvl2pPr>
      <a:lvl3pPr marL="566928" marR="0" indent="-182880" algn="l" defTabSz="1005505" rtl="0" eaLnBrk="1" fontAlgn="auto" latinLnBrk="0" hangingPunct="1">
        <a:lnSpc>
          <a:spcPct val="100000"/>
        </a:lnSpc>
        <a:spcBef>
          <a:spcPts val="800"/>
        </a:spcBef>
        <a:spcAft>
          <a:spcPts val="0"/>
        </a:spcAft>
        <a:buClr>
          <a:schemeClr val="tx1"/>
        </a:buClr>
        <a:buSzTx/>
        <a:buFont typeface="Arial" panose="020B0604020202020204" pitchFamily="34" charset="0"/>
        <a:buChar char="–"/>
        <a:tabLst/>
        <a:defRPr lang="en-US" sz="1600" kern="0" baseline="0" dirty="0" smtClean="0">
          <a:solidFill>
            <a:schemeClr val="tx1"/>
          </a:solidFill>
          <a:latin typeface="+mn-lt"/>
          <a:ea typeface="+mn-ea"/>
          <a:cs typeface="+mn-cs"/>
        </a:defRPr>
      </a:lvl3pPr>
      <a:lvl4pPr marL="758952" marR="0" indent="-182563" algn="l" defTabSz="1005505" rtl="0" eaLnBrk="1" fontAlgn="auto" latinLnBrk="0" hangingPunct="1">
        <a:lnSpc>
          <a:spcPct val="100000"/>
        </a:lnSpc>
        <a:spcBef>
          <a:spcPts val="800"/>
        </a:spcBef>
        <a:spcAft>
          <a:spcPts val="0"/>
        </a:spcAft>
        <a:buClr>
          <a:schemeClr val="tx1"/>
        </a:buClr>
        <a:buSzPct val="100000"/>
        <a:buFont typeface="Arial" panose="020B0604020202020204" pitchFamily="34" charset="0"/>
        <a:buChar char="–"/>
        <a:tabLst/>
        <a:defRPr lang="en-US" sz="1600" kern="0" baseline="0" dirty="0" smtClean="0">
          <a:solidFill>
            <a:schemeClr val="tx1"/>
          </a:solidFill>
          <a:latin typeface="+mn-lt"/>
          <a:ea typeface="+mn-ea"/>
          <a:cs typeface="+mn-cs"/>
        </a:defRPr>
      </a:lvl4pPr>
      <a:lvl5pPr marL="950976" marR="0" indent="-182563" algn="l" defTabSz="1005505" rtl="0" eaLnBrk="1" fontAlgn="auto" latinLnBrk="0" hangingPunct="1">
        <a:lnSpc>
          <a:spcPct val="100000"/>
        </a:lnSpc>
        <a:spcBef>
          <a:spcPts val="800"/>
        </a:spcBef>
        <a:spcAft>
          <a:spcPts val="0"/>
        </a:spcAft>
        <a:buClr>
          <a:schemeClr val="tx1"/>
        </a:buClr>
        <a:buSzPct val="100000"/>
        <a:buFont typeface="Arial" panose="020B0604020202020204" pitchFamily="34" charset="0"/>
        <a:buChar char="–"/>
        <a:tabLst/>
        <a:defRPr lang="en-US" sz="1600" kern="0" baseline="0" dirty="0" smtClean="0">
          <a:solidFill>
            <a:schemeClr val="tx1"/>
          </a:solidFill>
          <a:latin typeface="+mn-lt"/>
          <a:ea typeface="+mn-ea"/>
          <a:cs typeface="+mn-cs"/>
        </a:defRPr>
      </a:lvl5pPr>
      <a:lvl6pPr marL="950976" marR="0" indent="-182563" algn="l" defTabSz="1005505" rtl="0" eaLnBrk="1" fontAlgn="auto" latinLnBrk="0" hangingPunct="1">
        <a:lnSpc>
          <a:spcPct val="100000"/>
        </a:lnSpc>
        <a:spcBef>
          <a:spcPts val="800"/>
        </a:spcBef>
        <a:spcAft>
          <a:spcPts val="0"/>
        </a:spcAft>
        <a:buClr>
          <a:schemeClr val="tx1"/>
        </a:buClr>
        <a:buSzPct val="100000"/>
        <a:buFont typeface="Arial" panose="020B0604020202020204" pitchFamily="34" charset="0"/>
        <a:buChar char="–"/>
        <a:tabLst/>
        <a:defRPr lang="en-US" sz="1600" b="0" kern="0" baseline="0" dirty="0" smtClean="0">
          <a:solidFill>
            <a:schemeClr val="tx1"/>
          </a:solidFill>
          <a:latin typeface="+mn-lt"/>
          <a:ea typeface="+mn-ea"/>
          <a:cs typeface="+mn-cs"/>
        </a:defRPr>
      </a:lvl6pPr>
      <a:lvl7pPr marL="0" marR="0" indent="0" algn="l" defTabSz="1005505" rtl="0" eaLnBrk="1" fontAlgn="auto" latinLnBrk="0" hangingPunct="1">
        <a:lnSpc>
          <a:spcPct val="100000"/>
        </a:lnSpc>
        <a:spcBef>
          <a:spcPts val="800"/>
        </a:spcBef>
        <a:spcAft>
          <a:spcPts val="0"/>
        </a:spcAft>
        <a:buClr>
          <a:schemeClr val="tx1"/>
        </a:buClr>
        <a:buSzPct val="100000"/>
        <a:buFont typeface="Arial" panose="020B0604020202020204" pitchFamily="34" charset="0"/>
        <a:buChar char="‫"/>
        <a:tabLst/>
        <a:defRPr lang="en-US" sz="1600" b="1" kern="0" baseline="0" dirty="0" smtClean="0">
          <a:solidFill>
            <a:schemeClr val="tx1"/>
          </a:solidFill>
          <a:latin typeface="+mn-lt"/>
          <a:ea typeface="+mn-ea"/>
          <a:cs typeface="+mn-cs"/>
        </a:defRPr>
      </a:lvl7pPr>
      <a:lvl8pPr marL="0" marR="0" indent="0" algn="l" defTabSz="1005505" rtl="0" eaLnBrk="1" fontAlgn="auto" latinLnBrk="0" hangingPunct="1">
        <a:lnSpc>
          <a:spcPct val="100000"/>
        </a:lnSpc>
        <a:spcBef>
          <a:spcPts val="800"/>
        </a:spcBef>
        <a:spcAft>
          <a:spcPts val="0"/>
        </a:spcAft>
        <a:buClr>
          <a:schemeClr val="tx1"/>
        </a:buClr>
        <a:buSzPct val="100000"/>
        <a:buFont typeface="Arial" panose="020B0604020202020204" pitchFamily="34" charset="0"/>
        <a:buChar char="‫"/>
        <a:tabLst/>
        <a:defRPr lang="en-US" sz="1600" kern="0" baseline="0" dirty="0" smtClean="0">
          <a:solidFill>
            <a:srgbClr val="464749"/>
          </a:solidFill>
          <a:latin typeface="+mn-lt"/>
          <a:ea typeface="+mn-ea"/>
          <a:cs typeface="+mn-cs"/>
        </a:defRPr>
      </a:lvl8pPr>
      <a:lvl9pPr marL="0" marR="0" indent="0" algn="l" defTabSz="1005505" rtl="0" eaLnBrk="1" fontAlgn="auto" latinLnBrk="0" hangingPunct="1">
        <a:lnSpc>
          <a:spcPct val="100000"/>
        </a:lnSpc>
        <a:spcBef>
          <a:spcPts val="800"/>
        </a:spcBef>
        <a:spcAft>
          <a:spcPts val="0"/>
        </a:spcAft>
        <a:buClrTx/>
        <a:buSzPct val="100000"/>
        <a:buFont typeface="Arial" panose="020B0604020202020204" pitchFamily="34" charset="0"/>
        <a:buChar char="‫"/>
        <a:tabLst/>
        <a:defRPr lang="en-US" sz="1600" kern="0" baseline="0" dirty="0" smtClean="0">
          <a:solidFill>
            <a:srgbClr val="A43725"/>
          </a:solidFill>
          <a:latin typeface="+mn-lt"/>
          <a:ea typeface="+mn-ea"/>
          <a:cs typeface="+mn-cs"/>
        </a:defRPr>
      </a:lvl9pPr>
    </p:bodyStyle>
    <p:otherStyle>
      <a:defPPr>
        <a:defRPr lang="en-US"/>
      </a:defPPr>
      <a:lvl1pPr marL="0" algn="l" defTabSz="1005505" rtl="0" eaLnBrk="1" latinLnBrk="0" hangingPunct="1">
        <a:defRPr sz="2000" kern="1200">
          <a:solidFill>
            <a:schemeClr val="tx1"/>
          </a:solidFill>
          <a:latin typeface="+mn-lt"/>
          <a:ea typeface="+mn-ea"/>
          <a:cs typeface="+mn-cs"/>
        </a:defRPr>
      </a:lvl1pPr>
      <a:lvl2pPr marL="502753" algn="l" defTabSz="1005505" rtl="0" eaLnBrk="1" latinLnBrk="0" hangingPunct="1">
        <a:defRPr sz="2000" kern="1200">
          <a:solidFill>
            <a:schemeClr val="tx1"/>
          </a:solidFill>
          <a:latin typeface="+mn-lt"/>
          <a:ea typeface="+mn-ea"/>
          <a:cs typeface="+mn-cs"/>
        </a:defRPr>
      </a:lvl2pPr>
      <a:lvl3pPr marL="1005505" algn="l" defTabSz="1005505" rtl="0" eaLnBrk="1" latinLnBrk="0" hangingPunct="1">
        <a:defRPr sz="2000" kern="1200">
          <a:solidFill>
            <a:schemeClr val="tx1"/>
          </a:solidFill>
          <a:latin typeface="+mn-lt"/>
          <a:ea typeface="+mn-ea"/>
          <a:cs typeface="+mn-cs"/>
        </a:defRPr>
      </a:lvl3pPr>
      <a:lvl4pPr marL="1508257" algn="l" defTabSz="1005505" rtl="0" eaLnBrk="1" latinLnBrk="0" hangingPunct="1">
        <a:defRPr sz="2000" kern="1200">
          <a:solidFill>
            <a:schemeClr val="tx1"/>
          </a:solidFill>
          <a:latin typeface="+mn-lt"/>
          <a:ea typeface="+mn-ea"/>
          <a:cs typeface="+mn-cs"/>
        </a:defRPr>
      </a:lvl4pPr>
      <a:lvl5pPr marL="2011009" algn="l" defTabSz="1005505" rtl="0" eaLnBrk="1" latinLnBrk="0" hangingPunct="1">
        <a:defRPr sz="2000" kern="1200">
          <a:solidFill>
            <a:schemeClr val="tx1"/>
          </a:solidFill>
          <a:latin typeface="+mn-lt"/>
          <a:ea typeface="+mn-ea"/>
          <a:cs typeface="+mn-cs"/>
        </a:defRPr>
      </a:lvl5pPr>
      <a:lvl6pPr marL="2513761" algn="l" defTabSz="1005505" rtl="0" eaLnBrk="1" latinLnBrk="0" hangingPunct="1">
        <a:defRPr sz="2000" kern="1200">
          <a:solidFill>
            <a:schemeClr val="tx1"/>
          </a:solidFill>
          <a:latin typeface="+mn-lt"/>
          <a:ea typeface="+mn-ea"/>
          <a:cs typeface="+mn-cs"/>
        </a:defRPr>
      </a:lvl6pPr>
      <a:lvl7pPr marL="3016512" algn="l" defTabSz="1005505" rtl="0" eaLnBrk="1" latinLnBrk="0" hangingPunct="1">
        <a:defRPr sz="2000" kern="1200">
          <a:solidFill>
            <a:schemeClr val="tx1"/>
          </a:solidFill>
          <a:latin typeface="+mn-lt"/>
          <a:ea typeface="+mn-ea"/>
          <a:cs typeface="+mn-cs"/>
        </a:defRPr>
      </a:lvl7pPr>
      <a:lvl8pPr marL="3519265" algn="l" defTabSz="1005505" rtl="0" eaLnBrk="1" latinLnBrk="0" hangingPunct="1">
        <a:defRPr sz="2000" kern="1200">
          <a:solidFill>
            <a:schemeClr val="tx1"/>
          </a:solidFill>
          <a:latin typeface="+mn-lt"/>
          <a:ea typeface="+mn-ea"/>
          <a:cs typeface="+mn-cs"/>
        </a:defRPr>
      </a:lvl8pPr>
      <a:lvl9pPr marL="4022016" algn="l" defTabSz="1005505" rtl="0" eaLnBrk="1" latinLnBrk="0" hangingPunct="1">
        <a:defRPr sz="20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tags" Target="../tags/tag295.xml"/><Relationship Id="rId2" Type="http://schemas.openxmlformats.org/officeDocument/2006/relationships/tags" Target="../tags/tag294.xml"/><Relationship Id="rId1" Type="http://schemas.openxmlformats.org/officeDocument/2006/relationships/tags" Target="../tags/tag293.xml"/><Relationship Id="rId6" Type="http://schemas.openxmlformats.org/officeDocument/2006/relationships/image" Target="../media/image3.png"/><Relationship Id="rId5" Type="http://schemas.openxmlformats.org/officeDocument/2006/relationships/notesSlide" Target="../notesSlides/notesSlide1.xml"/><Relationship Id="rId4"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tags" Target="../tags/tag305.xml"/><Relationship Id="rId2" Type="http://schemas.openxmlformats.org/officeDocument/2006/relationships/customXml" Target="../../customXml/item54.xml"/><Relationship Id="rId1" Type="http://schemas.openxmlformats.org/officeDocument/2006/relationships/customXml" Target="../../customXml/item24.xml"/><Relationship Id="rId6" Type="http://schemas.openxmlformats.org/officeDocument/2006/relationships/image" Target="../media/image8.emf"/><Relationship Id="rId5" Type="http://schemas.openxmlformats.org/officeDocument/2006/relationships/notesSlide" Target="../notesSlides/notesSlide9.xml"/><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6.xml"/><Relationship Id="rId1" Type="http://schemas.openxmlformats.org/officeDocument/2006/relationships/tags" Target="../tags/tag306.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4.xml"/><Relationship Id="rId1" Type="http://schemas.openxmlformats.org/officeDocument/2006/relationships/tags" Target="../tags/tag307.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6.xml"/><Relationship Id="rId1" Type="http://schemas.openxmlformats.org/officeDocument/2006/relationships/tags" Target="../tags/tag308.xml"/><Relationship Id="rId5" Type="http://schemas.openxmlformats.org/officeDocument/2006/relationships/hyperlink" Target="https://protect.checkpoint.com/v2/___https:/www.credit-suisse.com___.YzJ1Omxpb25icmlkZ2U6YzpvOjU0YzA0MGE4ZjRlYzM0ODMyOWMzZTM4NzJmMWIyOTIxOjY6NTBmYjowMDE1NjIxYTQ3OGVjODJhMzRmMmRjNjg1OTc2M2EyY2ExOTRiYzA1Yzc3OGQ0MzZjMWExZTQ5NDlmZDE3NTRmOnA6Rg" TargetMode="External"/><Relationship Id="rId4" Type="http://schemas.openxmlformats.org/officeDocument/2006/relationships/hyperlink" Target="https://www.ubs.com/global/en/wealth-management/chief-investment-office/country-disclaimer-gr.html" TargetMode="External"/></Relationships>
</file>

<file path=ppt/slides/_rels/slide2.xml.rels><?xml version="1.0" encoding="UTF-8" standalone="yes"?>
<Relationships xmlns="http://schemas.openxmlformats.org/package/2006/relationships"><Relationship Id="rId3" Type="http://schemas.openxmlformats.org/officeDocument/2006/relationships/tags" Target="../tags/tag296.xml"/><Relationship Id="rId2" Type="http://schemas.openxmlformats.org/officeDocument/2006/relationships/customXml" Target="../../customXml/item65.xml"/><Relationship Id="rId1" Type="http://schemas.openxmlformats.org/officeDocument/2006/relationships/customXml" Target="../../customXml/item60.xml"/><Relationship Id="rId5" Type="http://schemas.openxmlformats.org/officeDocument/2006/relationships/notesSlide" Target="../notesSlides/notesSlide2.xm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tags" Target="../tags/tag297.xml"/><Relationship Id="rId2" Type="http://schemas.openxmlformats.org/officeDocument/2006/relationships/customXml" Target="../../customXml/item26.xml"/><Relationship Id="rId1" Type="http://schemas.openxmlformats.org/officeDocument/2006/relationships/customXml" Target="../../customXml/item31.xml"/><Relationship Id="rId5" Type="http://schemas.openxmlformats.org/officeDocument/2006/relationships/notesSlide" Target="../notesSlides/notesSlide3.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298.xml"/></Relationships>
</file>

<file path=ppt/slides/_rels/slide5.xml.rels><?xml version="1.0" encoding="UTF-8" standalone="yes"?>
<Relationships xmlns="http://schemas.openxmlformats.org/package/2006/relationships"><Relationship Id="rId3" Type="http://schemas.openxmlformats.org/officeDocument/2006/relationships/tags" Target="../tags/tag299.xml"/><Relationship Id="rId2" Type="http://schemas.openxmlformats.org/officeDocument/2006/relationships/customXml" Target="../../customXml/item44.xml"/><Relationship Id="rId1" Type="http://schemas.openxmlformats.org/officeDocument/2006/relationships/customXml" Target="../../customXml/item49.xml"/><Relationship Id="rId6" Type="http://schemas.openxmlformats.org/officeDocument/2006/relationships/image" Target="../media/image4.png"/><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301.xml"/><Relationship Id="rId1" Type="http://schemas.openxmlformats.org/officeDocument/2006/relationships/tags" Target="../tags/tag300.xml"/><Relationship Id="rId4"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303.xml"/><Relationship Id="rId1" Type="http://schemas.openxmlformats.org/officeDocument/2006/relationships/tags" Target="../tags/tag302.xml"/><Relationship Id="rId4"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0.xml"/><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tags" Target="../tags/tag304.xml"/><Relationship Id="rId2" Type="http://schemas.openxmlformats.org/officeDocument/2006/relationships/customXml" Target="../../customXml/item33.xml"/><Relationship Id="rId1" Type="http://schemas.openxmlformats.org/officeDocument/2006/relationships/customXml" Target="../../customXml/item8.xml"/><Relationship Id="rId5" Type="http://schemas.openxmlformats.org/officeDocument/2006/relationships/notesSlide" Target="../notesSlides/notesSlide8.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Keys"/>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019130" y="4345749"/>
            <a:ext cx="2787606" cy="3023622"/>
          </a:xfrm>
          <a:prstGeom prst="rect">
            <a:avLst/>
          </a:prstGeom>
        </p:spPr>
      </p:pic>
      <p:sp>
        <p:nvSpPr>
          <p:cNvPr id="8" name="PRESENTATION TITLE"/>
          <p:cNvSpPr>
            <a:spLocks noGrp="1"/>
          </p:cNvSpPr>
          <p:nvPr>
            <p:ph type="ctrTitle"/>
            <p:custDataLst>
              <p:tags r:id="rId2"/>
            </p:custDataLst>
          </p:nvPr>
        </p:nvSpPr>
        <p:spPr/>
        <p:txBody>
          <a:bodyPr wrap="square" anchor="b">
            <a:noAutofit/>
          </a:bodyPr>
          <a:lstStyle/>
          <a:p>
            <a:r>
              <a:rPr lang="de-CH" sz="3600">
                <a:solidFill>
                  <a:schemeClr val="tx1">
                    <a:lumMod val="85000"/>
                    <a:lumOff val="15000"/>
                  </a:schemeClr>
                </a:solidFill>
              </a:rPr>
              <a:t>Hypothekarmarkt im Fokus</a:t>
            </a:r>
            <a:endParaRPr lang="de-CH" sz="3600" dirty="0">
              <a:solidFill>
                <a:schemeClr val="tx1">
                  <a:lumMod val="85000"/>
                  <a:lumOff val="15000"/>
                </a:schemeClr>
              </a:solidFill>
            </a:endParaRPr>
          </a:p>
        </p:txBody>
      </p:sp>
      <p:sp>
        <p:nvSpPr>
          <p:cNvPr id="5" name="Text Placeholder 4">
            <a:extLst>
              <a:ext uri="{FF2B5EF4-FFF2-40B4-BE49-F238E27FC236}">
                <a16:creationId xmlns:a16="http://schemas.microsoft.com/office/drawing/2014/main" id="{50F3812A-51F3-8BD4-FBC3-940C989B881E}"/>
              </a:ext>
            </a:extLst>
          </p:cNvPr>
          <p:cNvSpPr>
            <a:spLocks noGrp="1"/>
          </p:cNvSpPr>
          <p:nvPr>
            <p:ph type="body" sz="quarter" idx="15"/>
          </p:nvPr>
        </p:nvSpPr>
        <p:spPr/>
        <p:txBody>
          <a:bodyPr/>
          <a:lstStyle/>
          <a:p>
            <a:r>
              <a:rPr lang="en-US" sz="1400">
                <a:latin typeface="Frutiger 45 Light" panose="020B0603020202020204" pitchFamily="34" charset="0"/>
              </a:rPr>
              <a:t>November </a:t>
            </a:r>
            <a:r>
              <a:rPr lang="en-US" sz="1400" dirty="0">
                <a:latin typeface="Frutiger 45 Light" panose="020B0603020202020204" pitchFamily="34" charset="0"/>
              </a:rPr>
              <a:t>2025</a:t>
            </a:r>
          </a:p>
        </p:txBody>
      </p:sp>
      <p:sp>
        <p:nvSpPr>
          <p:cNvPr id="13" name="PRESENTATION PRESENTER">
            <a:extLst>
              <a:ext uri="{FF2B5EF4-FFF2-40B4-BE49-F238E27FC236}">
                <a16:creationId xmlns:a16="http://schemas.microsoft.com/office/drawing/2014/main" id="{C17A5001-BDA9-4B15-8379-9BFA685BFE65}"/>
              </a:ext>
            </a:extLst>
          </p:cNvPr>
          <p:cNvSpPr txBox="1">
            <a:spLocks/>
          </p:cNvSpPr>
          <p:nvPr>
            <p:custDataLst>
              <p:tags r:id="rId3"/>
            </p:custDataLst>
          </p:nvPr>
        </p:nvSpPr>
        <p:spPr>
          <a:xfrm>
            <a:off x="556805" y="3389568"/>
            <a:ext cx="6661840" cy="274320"/>
          </a:xfrm>
          <a:prstGeom prst="rect">
            <a:avLst/>
          </a:prstGeom>
        </p:spPr>
        <p:txBody>
          <a:bodyPr vert="horz" lIns="0" tIns="0" rIns="0" bIns="0" rtlCol="0" anchor="t" anchorCtr="0">
            <a:noAutofit/>
          </a:bodyPr>
          <a:lstStyle>
            <a:lvl1pPr marL="0" indent="0" algn="l" defTabSz="1005505" rtl="0" eaLnBrk="1" latinLnBrk="0" hangingPunct="1">
              <a:spcBef>
                <a:spcPts val="1800"/>
              </a:spcBef>
              <a:buClr>
                <a:schemeClr val="tx2"/>
              </a:buClr>
              <a:buSzPct val="100000"/>
              <a:buFont typeface="Symbol" pitchFamily="18" charset="2"/>
              <a:buNone/>
              <a:defRPr sz="1600" b="0" i="0" kern="1200" baseline="0">
                <a:solidFill>
                  <a:schemeClr val="tx1"/>
                </a:solidFill>
                <a:latin typeface="Frutiger 55 Roman"/>
                <a:ea typeface="Arial Unicode MS" pitchFamily="34" charset="-128"/>
                <a:cs typeface="+mn-cs"/>
              </a:defRPr>
            </a:lvl1pPr>
            <a:lvl2pPr marL="502753" indent="0" algn="ctr" defTabSz="1005505" rtl="0" eaLnBrk="1" latinLnBrk="0" hangingPunct="1">
              <a:spcBef>
                <a:spcPts val="700"/>
              </a:spcBef>
              <a:buClr>
                <a:schemeClr val="tx1"/>
              </a:buClr>
              <a:buFont typeface="Arial" pitchFamily="34" charset="0"/>
              <a:buNone/>
              <a:defRPr sz="1600" kern="1200">
                <a:solidFill>
                  <a:schemeClr val="tx1">
                    <a:tint val="75000"/>
                  </a:schemeClr>
                </a:solidFill>
                <a:latin typeface="+mn-lt"/>
                <a:ea typeface="+mn-ea"/>
                <a:cs typeface="+mn-cs"/>
              </a:defRPr>
            </a:lvl2pPr>
            <a:lvl3pPr marL="1005505" indent="0" algn="ctr" defTabSz="1005505" rtl="0" eaLnBrk="1" latinLnBrk="0" hangingPunct="1">
              <a:spcBef>
                <a:spcPts val="700"/>
              </a:spcBef>
              <a:buClr>
                <a:schemeClr val="tx1"/>
              </a:buClr>
              <a:buFont typeface="Arial" pitchFamily="34" charset="0"/>
              <a:buNone/>
              <a:defRPr sz="1600" kern="1200">
                <a:solidFill>
                  <a:schemeClr val="tx1">
                    <a:tint val="75000"/>
                  </a:schemeClr>
                </a:solidFill>
                <a:latin typeface="+mn-lt"/>
                <a:ea typeface="+mn-ea"/>
                <a:cs typeface="+mn-cs"/>
              </a:defRPr>
            </a:lvl3pPr>
            <a:lvl4pPr marL="1508257" indent="0" algn="ctr" defTabSz="1005505" rtl="0" eaLnBrk="1" latinLnBrk="0" hangingPunct="1">
              <a:spcBef>
                <a:spcPts val="300"/>
              </a:spcBef>
              <a:buClr>
                <a:schemeClr val="tx1"/>
              </a:buClr>
              <a:buSzPct val="84000"/>
              <a:buFont typeface="Arial" pitchFamily="34" charset="0"/>
              <a:buNone/>
              <a:defRPr sz="1600" kern="1200">
                <a:solidFill>
                  <a:schemeClr val="tx1">
                    <a:tint val="75000"/>
                  </a:schemeClr>
                </a:solidFill>
                <a:latin typeface="+mn-lt"/>
                <a:ea typeface="+mn-ea"/>
                <a:cs typeface="+mn-cs"/>
              </a:defRPr>
            </a:lvl4pPr>
            <a:lvl5pPr marL="2011009" indent="0" algn="ctr" defTabSz="1005505" rtl="0" eaLnBrk="1" latinLnBrk="0" hangingPunct="1">
              <a:spcBef>
                <a:spcPts val="300"/>
              </a:spcBef>
              <a:buClr>
                <a:schemeClr val="tx1"/>
              </a:buClr>
              <a:buSzPct val="84000"/>
              <a:buFont typeface="Arial" pitchFamily="34" charset="0"/>
              <a:buNone/>
              <a:defRPr sz="1600" kern="1200">
                <a:solidFill>
                  <a:schemeClr val="tx1">
                    <a:tint val="75000"/>
                  </a:schemeClr>
                </a:solidFill>
                <a:latin typeface="+mn-lt"/>
                <a:ea typeface="+mn-ea"/>
                <a:cs typeface="+mn-cs"/>
              </a:defRPr>
            </a:lvl5pPr>
            <a:lvl6pPr marL="2513761" indent="0" algn="ctr" defTabSz="1005505" rtl="0" eaLnBrk="1" latinLnBrk="0" hangingPunct="1">
              <a:spcBef>
                <a:spcPts val="300"/>
              </a:spcBef>
              <a:buClr>
                <a:schemeClr val="tx1"/>
              </a:buClr>
              <a:buSzPct val="84000"/>
              <a:buFont typeface="Frutiger 55 Roman" pitchFamily="34" charset="0"/>
              <a:buNone/>
              <a:defRPr sz="1600" kern="1200">
                <a:solidFill>
                  <a:schemeClr val="tx1">
                    <a:tint val="75000"/>
                  </a:schemeClr>
                </a:solidFill>
                <a:latin typeface="+mn-lt"/>
                <a:ea typeface="+mn-ea"/>
                <a:cs typeface="+mn-cs"/>
              </a:defRPr>
            </a:lvl6pPr>
            <a:lvl7pPr marL="3016512" indent="0" algn="ctr" defTabSz="1005505" rtl="0" eaLnBrk="1" latinLnBrk="0" hangingPunct="1">
              <a:spcBef>
                <a:spcPts val="300"/>
              </a:spcBef>
              <a:buClr>
                <a:schemeClr val="tx1"/>
              </a:buClr>
              <a:buSzPct val="84000"/>
              <a:buFont typeface="Frutiger 55 Roman" pitchFamily="34" charset="0"/>
              <a:buNone/>
              <a:defRPr sz="1600" kern="1200">
                <a:solidFill>
                  <a:schemeClr val="tx1">
                    <a:tint val="75000"/>
                  </a:schemeClr>
                </a:solidFill>
                <a:latin typeface="+mn-lt"/>
                <a:ea typeface="+mn-ea"/>
                <a:cs typeface="+mn-cs"/>
              </a:defRPr>
            </a:lvl7pPr>
            <a:lvl8pPr marL="3519265" indent="0" algn="ctr" defTabSz="1005505" rtl="0" eaLnBrk="1" latinLnBrk="0" hangingPunct="1">
              <a:spcBef>
                <a:spcPts val="300"/>
              </a:spcBef>
              <a:buClr>
                <a:schemeClr val="tx1"/>
              </a:buClr>
              <a:buSzPct val="84000"/>
              <a:buFont typeface="Frutiger 55 Roman" pitchFamily="34" charset="0"/>
              <a:buNone/>
              <a:defRPr sz="1600" kern="1200">
                <a:solidFill>
                  <a:schemeClr val="tx1">
                    <a:tint val="75000"/>
                  </a:schemeClr>
                </a:solidFill>
                <a:latin typeface="+mn-lt"/>
                <a:ea typeface="+mn-ea"/>
                <a:cs typeface="+mn-cs"/>
              </a:defRPr>
            </a:lvl8pPr>
            <a:lvl9pPr marL="4022016" indent="0" algn="ctr" defTabSz="1005505" rtl="0" eaLnBrk="1" latinLnBrk="0" hangingPunct="1">
              <a:spcBef>
                <a:spcPts val="300"/>
              </a:spcBef>
              <a:buClr>
                <a:schemeClr val="tx1"/>
              </a:buClr>
              <a:buSzPct val="84000"/>
              <a:buFont typeface="Frutiger 55 Roman" pitchFamily="34" charset="0"/>
              <a:buNone/>
              <a:defRPr sz="1600" kern="1200">
                <a:solidFill>
                  <a:schemeClr val="tx1">
                    <a:tint val="75000"/>
                  </a:schemeClr>
                </a:solidFill>
                <a:latin typeface="+mn-lt"/>
                <a:ea typeface="+mn-ea"/>
                <a:cs typeface="+mn-cs"/>
              </a:defRPr>
            </a:lvl9pPr>
          </a:lstStyle>
          <a:p>
            <a:r>
              <a:rPr lang="de-CH" sz="2400">
                <a:solidFill>
                  <a:srgbClr val="C00000"/>
                </a:solidFill>
                <a:latin typeface="Frutiger 45 Light" panose="020B0603020202020204" pitchFamily="34" charset="0"/>
              </a:rPr>
              <a:t>Zukunft Finanzierung</a:t>
            </a:r>
            <a:endParaRPr lang="de-CH" sz="2400" dirty="0">
              <a:solidFill>
                <a:schemeClr val="bg2">
                  <a:lumMod val="65000"/>
                </a:schemeClr>
              </a:solidFill>
              <a:latin typeface="Frutiger 45 Light" panose="020B0603020202020204" pitchFamily="34" charset="0"/>
            </a:endParaRPr>
          </a:p>
        </p:txBody>
      </p:sp>
      <p:sp>
        <p:nvSpPr>
          <p:cNvPr id="10" name="Text Placeholder 9">
            <a:extLst>
              <a:ext uri="{FF2B5EF4-FFF2-40B4-BE49-F238E27FC236}">
                <a16:creationId xmlns:a16="http://schemas.microsoft.com/office/drawing/2014/main" id="{9EDC8AB3-2C7F-30BE-8439-AF6A7A3C2DD8}"/>
              </a:ext>
            </a:extLst>
          </p:cNvPr>
          <p:cNvSpPr>
            <a:spLocks noGrp="1"/>
          </p:cNvSpPr>
          <p:nvPr>
            <p:ph type="body" sz="quarter" idx="12"/>
          </p:nvPr>
        </p:nvSpPr>
        <p:spPr/>
        <p:txBody>
          <a:bodyPr/>
          <a:lstStyle/>
          <a:p>
            <a:r>
              <a:rPr lang="en-US" sz="1400" dirty="0"/>
              <a:t>Chief </a:t>
            </a:r>
            <a:r>
              <a:rPr lang="en-US" sz="1400"/>
              <a:t>Investment Office, Swiss &amp; Global Real Estate</a:t>
            </a:r>
            <a:endParaRPr lang="en-US" sz="1400" dirty="0"/>
          </a:p>
        </p:txBody>
      </p:sp>
      <p:sp>
        <p:nvSpPr>
          <p:cNvPr id="16" name="Text Placeholder 15">
            <a:extLst>
              <a:ext uri="{FF2B5EF4-FFF2-40B4-BE49-F238E27FC236}">
                <a16:creationId xmlns:a16="http://schemas.microsoft.com/office/drawing/2014/main" id="{1EBBB51F-7611-336E-2781-FF2C2D0A909C}"/>
              </a:ext>
            </a:extLst>
          </p:cNvPr>
          <p:cNvSpPr>
            <a:spLocks noGrp="1"/>
          </p:cNvSpPr>
          <p:nvPr>
            <p:ph type="body" sz="quarter" idx="11"/>
          </p:nvPr>
        </p:nvSpPr>
        <p:spPr/>
        <p:txBody>
          <a:bodyPr/>
          <a:lstStyle/>
          <a:p>
            <a:r>
              <a:rPr lang="en-US" sz="1400"/>
              <a:t>Dr. Matthias Holzhey</a:t>
            </a:r>
            <a:endParaRPr lang="en-US" sz="1400" dirty="0"/>
          </a:p>
        </p:txBody>
      </p:sp>
    </p:spTree>
    <p:custDataLst>
      <p:tags r:id="rId1"/>
    </p:custDataLst>
    <p:extLst>
      <p:ext uri="{BB962C8B-B14F-4D97-AF65-F5344CB8AC3E}">
        <p14:creationId xmlns:p14="http://schemas.microsoft.com/office/powerpoint/2010/main" val="66405267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EA093B-5E5F-49BF-B2D2-BE793B6F835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6E04163-AAE3-3CE3-9BA7-3BDA93680F2C}"/>
              </a:ext>
            </a:extLst>
          </p:cNvPr>
          <p:cNvSpPr>
            <a:spLocks noGrp="1"/>
          </p:cNvSpPr>
          <p:nvPr>
            <p:ph type="title"/>
          </p:nvPr>
        </p:nvSpPr>
        <p:spPr/>
        <p:txBody>
          <a:bodyPr/>
          <a:lstStyle/>
          <a:p>
            <a:br>
              <a:rPr lang="de-CH" sz="2800" b="1" noProof="0">
                <a:latin typeface="Frutiger 45 Light" panose="020B0603020202020204" pitchFamily="34" charset="0"/>
              </a:rPr>
            </a:br>
            <a:r>
              <a:rPr lang="de-CH" sz="3200" noProof="0">
                <a:latin typeface="Frutiger 45 Light" panose="020B0603020202020204" pitchFamily="34" charset="0"/>
              </a:rPr>
              <a:t>Eigenmietwert – Buy-to-let wird risikoreicher</a:t>
            </a:r>
            <a:endParaRPr lang="en-GB" dirty="0"/>
          </a:p>
        </p:txBody>
      </p:sp>
      <p:sp>
        <p:nvSpPr>
          <p:cNvPr id="126" name="TextBox 7">
            <a:extLst>
              <a:ext uri="{FF2B5EF4-FFF2-40B4-BE49-F238E27FC236}">
                <a16:creationId xmlns:a16="http://schemas.microsoft.com/office/drawing/2014/main" id="{0D57EF1B-3C35-E221-6B8E-6CE5B5C1EEFD}"/>
              </a:ext>
            </a:extLst>
          </p:cNvPr>
          <p:cNvSpPr txBox="1"/>
          <p:nvPr>
            <p:custDataLst>
              <p:tags r:id="rId3"/>
            </p:custDataLst>
          </p:nvPr>
        </p:nvSpPr>
        <p:spPr>
          <a:xfrm>
            <a:off x="1625861" y="6885818"/>
            <a:ext cx="10644200" cy="359320"/>
          </a:xfrm>
          <a:prstGeom prst="rect">
            <a:avLst/>
          </a:prstGeom>
          <a:noFill/>
        </p:spPr>
        <p:txBody>
          <a:bodyPr vert="horz" wrap="square" lIns="0" tIns="0" rIns="0" bIns="0" rtlCol="0" anchor="b" anchorCtr="0">
            <a:noAutofit/>
          </a:bodyPr>
          <a:lstStyle/>
          <a:p>
            <a:pPr marL="0" marR="0" lvl="0" indent="0" defTabSz="913038" rtl="0" eaLnBrk="0" fontAlgn="base" latinLnBrk="0" hangingPunct="0">
              <a:lnSpc>
                <a:spcPct val="100000"/>
              </a:lnSpc>
              <a:spcBef>
                <a:spcPct val="50000"/>
              </a:spcBef>
              <a:spcAft>
                <a:spcPts val="600"/>
              </a:spcAft>
              <a:buClrTx/>
              <a:buSzTx/>
              <a:buFontTx/>
              <a:buNone/>
              <a:tabLst/>
              <a:defRPr/>
            </a:pPr>
            <a:r>
              <a:rPr kumimoji="0" lang="de-CH" sz="1000" b="0" i="0" u="none" strike="noStrike" kern="0" cap="none" spc="0" normalizeH="0" baseline="0" noProof="0" dirty="0">
                <a:ln>
                  <a:noFill/>
                </a:ln>
                <a:solidFill>
                  <a:prstClr val="black"/>
                </a:solidFill>
                <a:effectLst/>
                <a:uLnTx/>
                <a:uFillTx/>
                <a:latin typeface="Frutiger 45 Light" panose="020B0603020202020204" pitchFamily="34" charset="0"/>
                <a:cs typeface="+mn-cs"/>
              </a:rPr>
              <a:t>Quellen</a:t>
            </a:r>
            <a:r>
              <a:rPr kumimoji="0" lang="de-CH" sz="1000" b="0" i="0" u="none" strike="noStrike" kern="0" cap="none" spc="0" normalizeH="0" baseline="0" noProof="0">
                <a:ln>
                  <a:noFill/>
                </a:ln>
                <a:solidFill>
                  <a:prstClr val="black"/>
                </a:solidFill>
                <a:effectLst/>
                <a:uLnTx/>
                <a:uFillTx/>
                <a:latin typeface="Frutiger 45 Light" panose="020B0603020202020204" pitchFamily="34" charset="0"/>
                <a:cs typeface="+mn-cs"/>
              </a:rPr>
              <a:t>: UBS * 60% Belehnung</a:t>
            </a:r>
            <a:endParaRPr kumimoji="0" lang="en-GB" sz="1000" b="0" i="0" u="none" strike="noStrike" kern="0" cap="none" spc="0" normalizeH="0" baseline="0" noProof="0" dirty="0">
              <a:ln>
                <a:noFill/>
              </a:ln>
              <a:solidFill>
                <a:prstClr val="black"/>
              </a:solidFill>
              <a:effectLst/>
              <a:uLnTx/>
              <a:uFillTx/>
              <a:latin typeface="Frutiger 45 Light" panose="020B0603020202020204" pitchFamily="34" charset="0"/>
              <a:cs typeface="+mn-cs"/>
            </a:endParaRPr>
          </a:p>
        </p:txBody>
      </p:sp>
      <p:pic>
        <p:nvPicPr>
          <p:cNvPr id="6" name="Picture 5">
            <a:extLst>
              <a:ext uri="{FF2B5EF4-FFF2-40B4-BE49-F238E27FC236}">
                <a16:creationId xmlns:a16="http://schemas.microsoft.com/office/drawing/2014/main" id="{AD26950D-1399-773A-26FF-9D8FD8165F7B}"/>
              </a:ext>
            </a:extLst>
          </p:cNvPr>
          <p:cNvPicPr>
            <a:picLocks noChangeAspect="1"/>
          </p:cNvPicPr>
          <p:nvPr/>
        </p:nvPicPr>
        <p:blipFill>
          <a:blip r:embed="rId6"/>
          <a:stretch>
            <a:fillRect/>
          </a:stretch>
        </p:blipFill>
        <p:spPr>
          <a:xfrm>
            <a:off x="573129" y="2505341"/>
            <a:ext cx="5892168" cy="3390664"/>
          </a:xfrm>
          <a:prstGeom prst="rect">
            <a:avLst/>
          </a:prstGeom>
        </p:spPr>
      </p:pic>
      <p:sp>
        <p:nvSpPr>
          <p:cNvPr id="7" name="AutoShape 4">
            <a:extLst>
              <a:ext uri="{FF2B5EF4-FFF2-40B4-BE49-F238E27FC236}">
                <a16:creationId xmlns:a16="http://schemas.microsoft.com/office/drawing/2014/main" id="{B9843DB2-62A8-DC1C-6E3D-7BCDB47582BE}"/>
              </a:ext>
            </a:extLst>
          </p:cNvPr>
          <p:cNvSpPr>
            <a:spLocks noChangeAspect="1" noChangeArrowheads="1" noTextEdit="1"/>
          </p:cNvSpPr>
          <p:nvPr/>
        </p:nvSpPr>
        <p:spPr bwMode="auto">
          <a:xfrm>
            <a:off x="7494588" y="2511573"/>
            <a:ext cx="4860925" cy="4284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8" name="Rectangle 6">
            <a:extLst>
              <a:ext uri="{FF2B5EF4-FFF2-40B4-BE49-F238E27FC236}">
                <a16:creationId xmlns:a16="http://schemas.microsoft.com/office/drawing/2014/main" id="{75950586-8351-A12F-DE3C-7211146A84FC}"/>
              </a:ext>
            </a:extLst>
          </p:cNvPr>
          <p:cNvSpPr>
            <a:spLocks noChangeArrowheads="1"/>
          </p:cNvSpPr>
          <p:nvPr/>
        </p:nvSpPr>
        <p:spPr bwMode="auto">
          <a:xfrm>
            <a:off x="7497763" y="2511573"/>
            <a:ext cx="4857750" cy="428466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9" name="Freeform 7">
            <a:extLst>
              <a:ext uri="{FF2B5EF4-FFF2-40B4-BE49-F238E27FC236}">
                <a16:creationId xmlns:a16="http://schemas.microsoft.com/office/drawing/2014/main" id="{6F965B23-8841-01BF-4269-906F574645EB}"/>
              </a:ext>
            </a:extLst>
          </p:cNvPr>
          <p:cNvSpPr>
            <a:spLocks noEditPoints="1"/>
          </p:cNvSpPr>
          <p:nvPr/>
        </p:nvSpPr>
        <p:spPr bwMode="auto">
          <a:xfrm>
            <a:off x="8362951" y="3019573"/>
            <a:ext cx="3055938" cy="1968500"/>
          </a:xfrm>
          <a:custGeom>
            <a:avLst/>
            <a:gdLst>
              <a:gd name="T0" fmla="*/ 0 w 1925"/>
              <a:gd name="T1" fmla="*/ 0 h 1240"/>
              <a:gd name="T2" fmla="*/ 194 w 1925"/>
              <a:gd name="T3" fmla="*/ 0 h 1240"/>
              <a:gd name="T4" fmla="*/ 194 w 1925"/>
              <a:gd name="T5" fmla="*/ 1240 h 1240"/>
              <a:gd name="T6" fmla="*/ 0 w 1925"/>
              <a:gd name="T7" fmla="*/ 1240 h 1240"/>
              <a:gd name="T8" fmla="*/ 0 w 1925"/>
              <a:gd name="T9" fmla="*/ 0 h 1240"/>
              <a:gd name="T10" fmla="*/ 865 w 1925"/>
              <a:gd name="T11" fmla="*/ 489 h 1240"/>
              <a:gd name="T12" fmla="*/ 1059 w 1925"/>
              <a:gd name="T13" fmla="*/ 489 h 1240"/>
              <a:gd name="T14" fmla="*/ 1059 w 1925"/>
              <a:gd name="T15" fmla="*/ 1240 h 1240"/>
              <a:gd name="T16" fmla="*/ 865 w 1925"/>
              <a:gd name="T17" fmla="*/ 1240 h 1240"/>
              <a:gd name="T18" fmla="*/ 865 w 1925"/>
              <a:gd name="T19" fmla="*/ 489 h 1240"/>
              <a:gd name="T20" fmla="*/ 1731 w 1925"/>
              <a:gd name="T21" fmla="*/ 839 h 1240"/>
              <a:gd name="T22" fmla="*/ 1925 w 1925"/>
              <a:gd name="T23" fmla="*/ 839 h 1240"/>
              <a:gd name="T24" fmla="*/ 1925 w 1925"/>
              <a:gd name="T25" fmla="*/ 1240 h 1240"/>
              <a:gd name="T26" fmla="*/ 1731 w 1925"/>
              <a:gd name="T27" fmla="*/ 1240 h 1240"/>
              <a:gd name="T28" fmla="*/ 1731 w 1925"/>
              <a:gd name="T29" fmla="*/ 839 h 1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25" h="1240">
                <a:moveTo>
                  <a:pt x="0" y="0"/>
                </a:moveTo>
                <a:lnTo>
                  <a:pt x="194" y="0"/>
                </a:lnTo>
                <a:lnTo>
                  <a:pt x="194" y="1240"/>
                </a:lnTo>
                <a:lnTo>
                  <a:pt x="0" y="1240"/>
                </a:lnTo>
                <a:lnTo>
                  <a:pt x="0" y="0"/>
                </a:lnTo>
                <a:close/>
                <a:moveTo>
                  <a:pt x="865" y="489"/>
                </a:moveTo>
                <a:lnTo>
                  <a:pt x="1059" y="489"/>
                </a:lnTo>
                <a:lnTo>
                  <a:pt x="1059" y="1240"/>
                </a:lnTo>
                <a:lnTo>
                  <a:pt x="865" y="1240"/>
                </a:lnTo>
                <a:lnTo>
                  <a:pt x="865" y="489"/>
                </a:lnTo>
                <a:close/>
                <a:moveTo>
                  <a:pt x="1731" y="839"/>
                </a:moveTo>
                <a:lnTo>
                  <a:pt x="1925" y="839"/>
                </a:lnTo>
                <a:lnTo>
                  <a:pt x="1925" y="1240"/>
                </a:lnTo>
                <a:lnTo>
                  <a:pt x="1731" y="1240"/>
                </a:lnTo>
                <a:lnTo>
                  <a:pt x="1731" y="839"/>
                </a:lnTo>
                <a:close/>
              </a:path>
            </a:pathLst>
          </a:custGeom>
          <a:solidFill>
            <a:srgbClr val="CCCAB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10" name="Freeform 8">
            <a:extLst>
              <a:ext uri="{FF2B5EF4-FFF2-40B4-BE49-F238E27FC236}">
                <a16:creationId xmlns:a16="http://schemas.microsoft.com/office/drawing/2014/main" id="{3CD2B9B8-9F8F-EDF5-891C-0F81B04FB1FC}"/>
              </a:ext>
            </a:extLst>
          </p:cNvPr>
          <p:cNvSpPr>
            <a:spLocks noEditPoints="1"/>
          </p:cNvSpPr>
          <p:nvPr/>
        </p:nvSpPr>
        <p:spPr bwMode="auto">
          <a:xfrm>
            <a:off x="8753476" y="3581548"/>
            <a:ext cx="3055938" cy="1851025"/>
          </a:xfrm>
          <a:custGeom>
            <a:avLst/>
            <a:gdLst>
              <a:gd name="T0" fmla="*/ 0 w 1925"/>
              <a:gd name="T1" fmla="*/ 0 h 1166"/>
              <a:gd name="T2" fmla="*/ 194 w 1925"/>
              <a:gd name="T3" fmla="*/ 0 h 1166"/>
              <a:gd name="T4" fmla="*/ 194 w 1925"/>
              <a:gd name="T5" fmla="*/ 886 h 1166"/>
              <a:gd name="T6" fmla="*/ 0 w 1925"/>
              <a:gd name="T7" fmla="*/ 886 h 1166"/>
              <a:gd name="T8" fmla="*/ 0 w 1925"/>
              <a:gd name="T9" fmla="*/ 0 h 1166"/>
              <a:gd name="T10" fmla="*/ 866 w 1925"/>
              <a:gd name="T11" fmla="*/ 680 h 1166"/>
              <a:gd name="T12" fmla="*/ 1060 w 1925"/>
              <a:gd name="T13" fmla="*/ 680 h 1166"/>
              <a:gd name="T14" fmla="*/ 1060 w 1925"/>
              <a:gd name="T15" fmla="*/ 886 h 1166"/>
              <a:gd name="T16" fmla="*/ 866 w 1925"/>
              <a:gd name="T17" fmla="*/ 886 h 1166"/>
              <a:gd name="T18" fmla="*/ 866 w 1925"/>
              <a:gd name="T19" fmla="*/ 680 h 1166"/>
              <a:gd name="T20" fmla="*/ 1731 w 1925"/>
              <a:gd name="T21" fmla="*/ 1166 h 1166"/>
              <a:gd name="T22" fmla="*/ 1925 w 1925"/>
              <a:gd name="T23" fmla="*/ 1166 h 1166"/>
              <a:gd name="T24" fmla="*/ 1925 w 1925"/>
              <a:gd name="T25" fmla="*/ 886 h 1166"/>
              <a:gd name="T26" fmla="*/ 1731 w 1925"/>
              <a:gd name="T27" fmla="*/ 886 h 1166"/>
              <a:gd name="T28" fmla="*/ 1731 w 1925"/>
              <a:gd name="T29" fmla="*/ 1166 h 11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925" h="1166">
                <a:moveTo>
                  <a:pt x="0" y="0"/>
                </a:moveTo>
                <a:lnTo>
                  <a:pt x="194" y="0"/>
                </a:lnTo>
                <a:lnTo>
                  <a:pt x="194" y="886"/>
                </a:lnTo>
                <a:lnTo>
                  <a:pt x="0" y="886"/>
                </a:lnTo>
                <a:lnTo>
                  <a:pt x="0" y="0"/>
                </a:lnTo>
                <a:close/>
                <a:moveTo>
                  <a:pt x="866" y="680"/>
                </a:moveTo>
                <a:lnTo>
                  <a:pt x="1060" y="680"/>
                </a:lnTo>
                <a:lnTo>
                  <a:pt x="1060" y="886"/>
                </a:lnTo>
                <a:lnTo>
                  <a:pt x="866" y="886"/>
                </a:lnTo>
                <a:lnTo>
                  <a:pt x="866" y="680"/>
                </a:lnTo>
                <a:close/>
                <a:moveTo>
                  <a:pt x="1731" y="1166"/>
                </a:moveTo>
                <a:lnTo>
                  <a:pt x="1925" y="1166"/>
                </a:lnTo>
                <a:lnTo>
                  <a:pt x="1925" y="886"/>
                </a:lnTo>
                <a:lnTo>
                  <a:pt x="1731" y="886"/>
                </a:lnTo>
                <a:lnTo>
                  <a:pt x="1731" y="1166"/>
                </a:lnTo>
                <a:close/>
              </a:path>
            </a:pathLst>
          </a:custGeom>
          <a:solidFill>
            <a:srgbClr val="BD000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11" name="Line 9">
            <a:extLst>
              <a:ext uri="{FF2B5EF4-FFF2-40B4-BE49-F238E27FC236}">
                <a16:creationId xmlns:a16="http://schemas.microsoft.com/office/drawing/2014/main" id="{9101F836-992C-E74E-8855-E3CA9F068179}"/>
              </a:ext>
            </a:extLst>
          </p:cNvPr>
          <p:cNvSpPr>
            <a:spLocks noChangeShapeType="1"/>
          </p:cNvSpPr>
          <p:nvPr/>
        </p:nvSpPr>
        <p:spPr bwMode="auto">
          <a:xfrm>
            <a:off x="8024813" y="4988073"/>
            <a:ext cx="4122738" cy="0"/>
          </a:xfrm>
          <a:prstGeom prst="line">
            <a:avLst/>
          </a:prstGeom>
          <a:noFill/>
          <a:ln w="14288" cap="flat">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CH"/>
          </a:p>
        </p:txBody>
      </p:sp>
      <p:sp>
        <p:nvSpPr>
          <p:cNvPr id="12" name="Rectangle 10">
            <a:extLst>
              <a:ext uri="{FF2B5EF4-FFF2-40B4-BE49-F238E27FC236}">
                <a16:creationId xmlns:a16="http://schemas.microsoft.com/office/drawing/2014/main" id="{5A84E941-B71D-364C-7DC5-2534B5149B39}"/>
              </a:ext>
            </a:extLst>
          </p:cNvPr>
          <p:cNvSpPr>
            <a:spLocks noChangeArrowheads="1"/>
          </p:cNvSpPr>
          <p:nvPr/>
        </p:nvSpPr>
        <p:spPr bwMode="auto">
          <a:xfrm>
            <a:off x="7526338" y="5438923"/>
            <a:ext cx="43973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500" b="0" i="0" u="none" strike="noStrike" cap="none" normalizeH="0" baseline="0">
                <a:ln>
                  <a:noFill/>
                </a:ln>
                <a:solidFill>
                  <a:srgbClr val="000000"/>
                </a:solidFill>
                <a:effectLst/>
                <a:latin typeface="Frutiger 45 Light" panose="020B0603020202020204" pitchFamily="34" charset="0"/>
              </a:rPr>
              <a:t>-0.5</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3" name="Rectangle 11">
            <a:extLst>
              <a:ext uri="{FF2B5EF4-FFF2-40B4-BE49-F238E27FC236}">
                <a16:creationId xmlns:a16="http://schemas.microsoft.com/office/drawing/2014/main" id="{93DE299C-F4FD-E35C-AD6F-B06254C3DEBF}"/>
              </a:ext>
            </a:extLst>
          </p:cNvPr>
          <p:cNvSpPr>
            <a:spLocks noChangeArrowheads="1"/>
          </p:cNvSpPr>
          <p:nvPr/>
        </p:nvSpPr>
        <p:spPr bwMode="auto">
          <a:xfrm>
            <a:off x="7591426" y="4876948"/>
            <a:ext cx="36988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500" b="0" i="0" u="none" strike="noStrike" cap="none" normalizeH="0" baseline="0">
                <a:ln>
                  <a:noFill/>
                </a:ln>
                <a:solidFill>
                  <a:srgbClr val="000000"/>
                </a:solidFill>
                <a:effectLst/>
                <a:latin typeface="Frutiger 45 Light" panose="020B0603020202020204" pitchFamily="34" charset="0"/>
              </a:rPr>
              <a:t>0.0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4" name="Rectangle 12">
            <a:extLst>
              <a:ext uri="{FF2B5EF4-FFF2-40B4-BE49-F238E27FC236}">
                <a16:creationId xmlns:a16="http://schemas.microsoft.com/office/drawing/2014/main" id="{670FBB55-2E5A-5678-251D-2027BB0DC05D}"/>
              </a:ext>
            </a:extLst>
          </p:cNvPr>
          <p:cNvSpPr>
            <a:spLocks noChangeArrowheads="1"/>
          </p:cNvSpPr>
          <p:nvPr/>
        </p:nvSpPr>
        <p:spPr bwMode="auto">
          <a:xfrm>
            <a:off x="7591426" y="4314973"/>
            <a:ext cx="346075" cy="255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500" b="0" i="0" u="none" strike="noStrike" cap="none" normalizeH="0" baseline="0">
                <a:ln>
                  <a:noFill/>
                </a:ln>
                <a:solidFill>
                  <a:srgbClr val="000000"/>
                </a:solidFill>
                <a:effectLst/>
                <a:latin typeface="Frutiger 45 Light" panose="020B0603020202020204" pitchFamily="34" charset="0"/>
              </a:rPr>
              <a:t>0.5</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5" name="Rectangle 13">
            <a:extLst>
              <a:ext uri="{FF2B5EF4-FFF2-40B4-BE49-F238E27FC236}">
                <a16:creationId xmlns:a16="http://schemas.microsoft.com/office/drawing/2014/main" id="{D48E116B-B9D7-FBF5-CDF5-EC45FE6AE445}"/>
              </a:ext>
            </a:extLst>
          </p:cNvPr>
          <p:cNvSpPr>
            <a:spLocks noChangeArrowheads="1"/>
          </p:cNvSpPr>
          <p:nvPr/>
        </p:nvSpPr>
        <p:spPr bwMode="auto">
          <a:xfrm>
            <a:off x="7591426" y="3752998"/>
            <a:ext cx="346075" cy="255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500" b="0" i="0" u="none" strike="noStrike" cap="none" normalizeH="0" baseline="0">
                <a:ln>
                  <a:noFill/>
                </a:ln>
                <a:solidFill>
                  <a:srgbClr val="000000"/>
                </a:solidFill>
                <a:effectLst/>
                <a:latin typeface="Frutiger 45 Light" panose="020B0603020202020204" pitchFamily="34" charset="0"/>
              </a:rPr>
              <a:t>1.0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6" name="Rectangle 14">
            <a:extLst>
              <a:ext uri="{FF2B5EF4-FFF2-40B4-BE49-F238E27FC236}">
                <a16:creationId xmlns:a16="http://schemas.microsoft.com/office/drawing/2014/main" id="{A1C290C4-6115-1E37-21BC-D2E2A31194B2}"/>
              </a:ext>
            </a:extLst>
          </p:cNvPr>
          <p:cNvSpPr>
            <a:spLocks noChangeArrowheads="1"/>
          </p:cNvSpPr>
          <p:nvPr/>
        </p:nvSpPr>
        <p:spPr bwMode="auto">
          <a:xfrm>
            <a:off x="7591426" y="3187848"/>
            <a:ext cx="3698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500" b="0" i="0" u="none" strike="noStrike" cap="none" normalizeH="0" baseline="0">
                <a:ln>
                  <a:noFill/>
                </a:ln>
                <a:solidFill>
                  <a:srgbClr val="000000"/>
                </a:solidFill>
                <a:effectLst/>
                <a:latin typeface="Frutiger 45 Light" panose="020B0603020202020204" pitchFamily="34" charset="0"/>
              </a:rPr>
              <a:t>1.5</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7" name="Rectangle 15">
            <a:extLst>
              <a:ext uri="{FF2B5EF4-FFF2-40B4-BE49-F238E27FC236}">
                <a16:creationId xmlns:a16="http://schemas.microsoft.com/office/drawing/2014/main" id="{51FD6A07-688E-2DE7-E2DE-0FAE3B902F00}"/>
              </a:ext>
            </a:extLst>
          </p:cNvPr>
          <p:cNvSpPr>
            <a:spLocks noChangeArrowheads="1"/>
          </p:cNvSpPr>
          <p:nvPr/>
        </p:nvSpPr>
        <p:spPr bwMode="auto">
          <a:xfrm>
            <a:off x="7591426" y="2625873"/>
            <a:ext cx="3698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500" b="0" i="0" u="none" strike="noStrike" cap="none" normalizeH="0" baseline="0">
                <a:ln>
                  <a:noFill/>
                </a:ln>
                <a:solidFill>
                  <a:srgbClr val="000000"/>
                </a:solidFill>
                <a:effectLst/>
                <a:latin typeface="Frutiger 45 Light" panose="020B0603020202020204" pitchFamily="34" charset="0"/>
              </a:rPr>
              <a:t>2.0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8" name="Rectangle 16">
            <a:extLst>
              <a:ext uri="{FF2B5EF4-FFF2-40B4-BE49-F238E27FC236}">
                <a16:creationId xmlns:a16="http://schemas.microsoft.com/office/drawing/2014/main" id="{C1A754EC-FE6B-7916-BE8C-C837DF2B56CF}"/>
              </a:ext>
            </a:extLst>
          </p:cNvPr>
          <p:cNvSpPr>
            <a:spLocks noChangeArrowheads="1"/>
          </p:cNvSpPr>
          <p:nvPr/>
        </p:nvSpPr>
        <p:spPr bwMode="auto">
          <a:xfrm>
            <a:off x="8483601" y="5670698"/>
            <a:ext cx="57308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500" b="0" i="0" u="none" strike="noStrike" cap="none" normalizeH="0" baseline="0">
                <a:ln>
                  <a:noFill/>
                </a:ln>
                <a:solidFill>
                  <a:srgbClr val="000000"/>
                </a:solidFill>
                <a:effectLst/>
                <a:latin typeface="Frutiger 45 Light" panose="020B0603020202020204" pitchFamily="34" charset="0"/>
              </a:rPr>
              <a:t>1,3%</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9" name="Rectangle 17">
            <a:extLst>
              <a:ext uri="{FF2B5EF4-FFF2-40B4-BE49-F238E27FC236}">
                <a16:creationId xmlns:a16="http://schemas.microsoft.com/office/drawing/2014/main" id="{2A9EAB83-20B2-A7A5-4F20-29A9F4FAE045}"/>
              </a:ext>
            </a:extLst>
          </p:cNvPr>
          <p:cNvSpPr>
            <a:spLocks noChangeArrowheads="1"/>
          </p:cNvSpPr>
          <p:nvPr/>
        </p:nvSpPr>
        <p:spPr bwMode="auto">
          <a:xfrm>
            <a:off x="9856788" y="5670698"/>
            <a:ext cx="57308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500" b="0" i="0" u="none" strike="noStrike" cap="none" normalizeH="0" baseline="0">
                <a:ln>
                  <a:noFill/>
                </a:ln>
                <a:solidFill>
                  <a:srgbClr val="000000"/>
                </a:solidFill>
                <a:effectLst/>
                <a:latin typeface="Frutiger 45 Light" panose="020B0603020202020204" pitchFamily="34" charset="0"/>
              </a:rPr>
              <a:t>2,0%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20" name="Rectangle 18">
            <a:extLst>
              <a:ext uri="{FF2B5EF4-FFF2-40B4-BE49-F238E27FC236}">
                <a16:creationId xmlns:a16="http://schemas.microsoft.com/office/drawing/2014/main" id="{D4CBABDD-9AAE-44C6-10C3-865725C4A306}"/>
              </a:ext>
            </a:extLst>
          </p:cNvPr>
          <p:cNvSpPr>
            <a:spLocks noChangeArrowheads="1"/>
          </p:cNvSpPr>
          <p:nvPr/>
        </p:nvSpPr>
        <p:spPr bwMode="auto">
          <a:xfrm>
            <a:off x="11229976" y="5670698"/>
            <a:ext cx="5746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500" b="0" i="0" u="none" strike="noStrike" cap="none" normalizeH="0" baseline="0">
                <a:ln>
                  <a:noFill/>
                </a:ln>
                <a:solidFill>
                  <a:srgbClr val="000000"/>
                </a:solidFill>
                <a:effectLst/>
                <a:latin typeface="Frutiger 45 Light" panose="020B0603020202020204" pitchFamily="34" charset="0"/>
              </a:rPr>
              <a:t>2,5%</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21" name="Rectangle 19">
            <a:extLst>
              <a:ext uri="{FF2B5EF4-FFF2-40B4-BE49-F238E27FC236}">
                <a16:creationId xmlns:a16="http://schemas.microsoft.com/office/drawing/2014/main" id="{23F72375-3283-9894-9B71-2CAAD0AC3F08}"/>
              </a:ext>
            </a:extLst>
          </p:cNvPr>
          <p:cNvSpPr>
            <a:spLocks noChangeArrowheads="1"/>
          </p:cNvSpPr>
          <p:nvPr/>
        </p:nvSpPr>
        <p:spPr bwMode="auto">
          <a:xfrm>
            <a:off x="8235951" y="6297761"/>
            <a:ext cx="96838" cy="98425"/>
          </a:xfrm>
          <a:prstGeom prst="rect">
            <a:avLst/>
          </a:prstGeom>
          <a:solidFill>
            <a:srgbClr val="CCCAB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22" name="Rectangle 20">
            <a:extLst>
              <a:ext uri="{FF2B5EF4-FFF2-40B4-BE49-F238E27FC236}">
                <a16:creationId xmlns:a16="http://schemas.microsoft.com/office/drawing/2014/main" id="{68C4A91E-E4ED-13BA-6161-B65FC4F27B36}"/>
              </a:ext>
            </a:extLst>
          </p:cNvPr>
          <p:cNvSpPr>
            <a:spLocks noChangeArrowheads="1"/>
          </p:cNvSpPr>
          <p:nvPr/>
        </p:nvSpPr>
        <p:spPr bwMode="auto">
          <a:xfrm>
            <a:off x="8375651" y="6232673"/>
            <a:ext cx="12287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500" b="0" i="0" u="none" strike="noStrike" cap="none" normalizeH="0" baseline="0">
                <a:ln>
                  <a:noFill/>
                </a:ln>
                <a:solidFill>
                  <a:srgbClr val="000000"/>
                </a:solidFill>
                <a:effectLst/>
                <a:latin typeface="Frutiger 45 Light" panose="020B0603020202020204" pitchFamily="34" charset="0"/>
              </a:rPr>
              <a:t>Quote 100%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23" name="Rectangle 21">
            <a:extLst>
              <a:ext uri="{FF2B5EF4-FFF2-40B4-BE49-F238E27FC236}">
                <a16:creationId xmlns:a16="http://schemas.microsoft.com/office/drawing/2014/main" id="{8707E7D6-0811-9670-B3D2-893B3F5DA473}"/>
              </a:ext>
            </a:extLst>
          </p:cNvPr>
          <p:cNvSpPr>
            <a:spLocks noChangeArrowheads="1"/>
          </p:cNvSpPr>
          <p:nvPr/>
        </p:nvSpPr>
        <p:spPr bwMode="auto">
          <a:xfrm>
            <a:off x="8375651" y="6450161"/>
            <a:ext cx="165893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500" b="0" i="0" u="none" strike="noStrike" cap="none" normalizeH="0" baseline="0">
                <a:ln>
                  <a:noFill/>
                </a:ln>
                <a:solidFill>
                  <a:srgbClr val="000000"/>
                </a:solidFill>
                <a:effectLst/>
                <a:latin typeface="Frutiger 45 Light" panose="020B0603020202020204" pitchFamily="34" charset="0"/>
              </a:rPr>
              <a:t>(Aktuelles System)</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24" name="Rectangle 22">
            <a:extLst>
              <a:ext uri="{FF2B5EF4-FFF2-40B4-BE49-F238E27FC236}">
                <a16:creationId xmlns:a16="http://schemas.microsoft.com/office/drawing/2014/main" id="{4CC1018B-177D-FF10-13F7-0F3F15FCA8AE}"/>
              </a:ext>
            </a:extLst>
          </p:cNvPr>
          <p:cNvSpPr>
            <a:spLocks noChangeArrowheads="1"/>
          </p:cNvSpPr>
          <p:nvPr/>
        </p:nvSpPr>
        <p:spPr bwMode="auto">
          <a:xfrm>
            <a:off x="10579101" y="6297761"/>
            <a:ext cx="96838" cy="98425"/>
          </a:xfrm>
          <a:prstGeom prst="rect">
            <a:avLst/>
          </a:prstGeom>
          <a:solidFill>
            <a:srgbClr val="BD000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25" name="Rectangle 23">
            <a:extLst>
              <a:ext uri="{FF2B5EF4-FFF2-40B4-BE49-F238E27FC236}">
                <a16:creationId xmlns:a16="http://schemas.microsoft.com/office/drawing/2014/main" id="{D274F3ED-878E-DD34-3189-0889CF420511}"/>
              </a:ext>
            </a:extLst>
          </p:cNvPr>
          <p:cNvSpPr>
            <a:spLocks noChangeArrowheads="1"/>
          </p:cNvSpPr>
          <p:nvPr/>
        </p:nvSpPr>
        <p:spPr bwMode="auto">
          <a:xfrm>
            <a:off x="10720388" y="6232673"/>
            <a:ext cx="111442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500" b="0" i="0" u="none" strike="noStrike" cap="none" normalizeH="0" baseline="0">
                <a:ln>
                  <a:noFill/>
                </a:ln>
                <a:solidFill>
                  <a:srgbClr val="000000"/>
                </a:solidFill>
                <a:effectLst/>
                <a:latin typeface="Frutiger 45 Light" panose="020B0603020202020204" pitchFamily="34" charset="0"/>
              </a:rPr>
              <a:t>Quote 25%</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26" name="Rectangle 24">
            <a:extLst>
              <a:ext uri="{FF2B5EF4-FFF2-40B4-BE49-F238E27FC236}">
                <a16:creationId xmlns:a16="http://schemas.microsoft.com/office/drawing/2014/main" id="{53B47CB1-AC65-99C8-58E2-865DF51A3D6A}"/>
              </a:ext>
            </a:extLst>
          </p:cNvPr>
          <p:cNvSpPr>
            <a:spLocks noChangeArrowheads="1"/>
          </p:cNvSpPr>
          <p:nvPr/>
        </p:nvSpPr>
        <p:spPr bwMode="auto">
          <a:xfrm>
            <a:off x="9305926" y="5935811"/>
            <a:ext cx="142081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500" b="0" i="0" u="none" strike="noStrike" cap="none" normalizeH="0" baseline="0">
                <a:ln>
                  <a:noFill/>
                </a:ln>
                <a:solidFill>
                  <a:srgbClr val="000000"/>
                </a:solidFill>
                <a:effectLst/>
                <a:latin typeface="Frutiger 45 Light" panose="020B0603020202020204" pitchFamily="34" charset="0"/>
              </a:rPr>
              <a:t>Hypothekarzins</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28" name="TextBox 27">
            <a:extLst>
              <a:ext uri="{FF2B5EF4-FFF2-40B4-BE49-F238E27FC236}">
                <a16:creationId xmlns:a16="http://schemas.microsoft.com/office/drawing/2014/main" id="{80152B70-E512-43F2-A934-A9555A1E1611}"/>
              </a:ext>
            </a:extLst>
          </p:cNvPr>
          <p:cNvSpPr txBox="1"/>
          <p:nvPr/>
        </p:nvSpPr>
        <p:spPr>
          <a:xfrm>
            <a:off x="7345454" y="1900207"/>
            <a:ext cx="5595756" cy="584775"/>
          </a:xfrm>
          <a:prstGeom prst="rect">
            <a:avLst/>
          </a:prstGeom>
          <a:noFill/>
        </p:spPr>
        <p:txBody>
          <a:bodyPr wrap="square">
            <a:spAutoFit/>
          </a:bodyPr>
          <a:lstStyle/>
          <a:p>
            <a:pPr algn="l"/>
            <a:r>
              <a:rPr lang="de-CH" sz="1600" b="0" i="0" u="none" strike="noStrike" baseline="0">
                <a:latin typeface="Frutiger45Light"/>
              </a:rPr>
              <a:t>Nachsteuer-Einkommensrendite einer Buy-to-Let- Investition* nach zulässiger Quote für Schuldzinsabzug, in Prozent</a:t>
            </a:r>
            <a:endParaRPr lang="de-CH" sz="1600"/>
          </a:p>
        </p:txBody>
      </p:sp>
      <p:sp>
        <p:nvSpPr>
          <p:cNvPr id="2" name="Rectangle 1">
            <a:extLst>
              <a:ext uri="{FF2B5EF4-FFF2-40B4-BE49-F238E27FC236}">
                <a16:creationId xmlns:a16="http://schemas.microsoft.com/office/drawing/2014/main" id="{8DA9CF62-7233-D5B1-82CA-4B4F3FA375B6}"/>
              </a:ext>
            </a:extLst>
          </p:cNvPr>
          <p:cNvSpPr/>
          <p:nvPr/>
        </p:nvSpPr>
        <p:spPr>
          <a:xfrm>
            <a:off x="3911610" y="2389845"/>
            <a:ext cx="630575" cy="3280853"/>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de-CH" sz="1600" dirty="0" err="1">
              <a:solidFill>
                <a:schemeClr val="tx1"/>
              </a:solidFill>
            </a:endParaRPr>
          </a:p>
        </p:txBody>
      </p:sp>
      <p:sp>
        <p:nvSpPr>
          <p:cNvPr id="4" name="Rectangle 3">
            <a:extLst>
              <a:ext uri="{FF2B5EF4-FFF2-40B4-BE49-F238E27FC236}">
                <a16:creationId xmlns:a16="http://schemas.microsoft.com/office/drawing/2014/main" id="{C1EC117C-6251-2618-303A-63EB21EFC6CA}"/>
              </a:ext>
            </a:extLst>
          </p:cNvPr>
          <p:cNvSpPr/>
          <p:nvPr/>
        </p:nvSpPr>
        <p:spPr>
          <a:xfrm>
            <a:off x="5778467" y="2484982"/>
            <a:ext cx="774825" cy="3280853"/>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de-CH" sz="1600" dirty="0" err="1">
              <a:solidFill>
                <a:schemeClr val="tx1"/>
              </a:solidFill>
            </a:endParaRPr>
          </a:p>
        </p:txBody>
      </p:sp>
      <p:sp>
        <p:nvSpPr>
          <p:cNvPr id="27" name="Rectangle 26">
            <a:extLst>
              <a:ext uri="{FF2B5EF4-FFF2-40B4-BE49-F238E27FC236}">
                <a16:creationId xmlns:a16="http://schemas.microsoft.com/office/drawing/2014/main" id="{6A746D35-9AE8-CCD7-F7C9-77742BE1A27E}"/>
              </a:ext>
            </a:extLst>
          </p:cNvPr>
          <p:cNvSpPr/>
          <p:nvPr/>
        </p:nvSpPr>
        <p:spPr>
          <a:xfrm>
            <a:off x="4518708" y="2368159"/>
            <a:ext cx="1279190" cy="3280853"/>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de-CH" sz="1600" dirty="0" err="1">
              <a:solidFill>
                <a:schemeClr val="tx1"/>
              </a:solidFill>
            </a:endParaRPr>
          </a:p>
        </p:txBody>
      </p:sp>
    </p:spTree>
    <p:custDataLst>
      <p:custData r:id="rId1"/>
      <p:custData r:id="rId2"/>
    </p:custDataLst>
    <p:extLst>
      <p:ext uri="{BB962C8B-B14F-4D97-AF65-F5344CB8AC3E}">
        <p14:creationId xmlns:p14="http://schemas.microsoft.com/office/powerpoint/2010/main" val="14835341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0" nodeType="clickEffect">
                                  <p:stCondLst>
                                    <p:cond delay="0"/>
                                  </p:stCondLst>
                                  <p:childTnLst>
                                    <p:animEffect transition="out" filter="fade">
                                      <p:cBhvr>
                                        <p:cTn id="11" dur="500"/>
                                        <p:tgtEl>
                                          <p:spTgt spid="4"/>
                                        </p:tgtEl>
                                      </p:cBhvr>
                                    </p:animEffect>
                                    <p:set>
                                      <p:cBhvr>
                                        <p:cTn id="12" dur="1" fill="hold">
                                          <p:stCondLst>
                                            <p:cond delay="499"/>
                                          </p:stCondLst>
                                        </p:cTn>
                                        <p:tgtEl>
                                          <p:spTgt spid="4"/>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0" nodeType="clickEffect">
                                  <p:stCondLst>
                                    <p:cond delay="0"/>
                                  </p:stCondLst>
                                  <p:childTnLst>
                                    <p:animEffect transition="out" filter="fade">
                                      <p:cBhvr>
                                        <p:cTn id="16" dur="500"/>
                                        <p:tgtEl>
                                          <p:spTgt spid="27"/>
                                        </p:tgtEl>
                                      </p:cBhvr>
                                    </p:animEffect>
                                    <p:set>
                                      <p:cBhvr>
                                        <p:cTn id="17" dur="1" fill="hold">
                                          <p:stCondLst>
                                            <p:cond delay="499"/>
                                          </p:stCondLst>
                                        </p:cTn>
                                        <p:tgtEl>
                                          <p:spTgt spid="27"/>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fade">
                                      <p:cBhvr>
                                        <p:cTn id="22" dur="500"/>
                                        <p:tgtEl>
                                          <p:spTgt spid="28"/>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fade">
                                      <p:cBhvr>
                                        <p:cTn id="25" dur="500"/>
                                        <p:tgtEl>
                                          <p:spTgt spid="12"/>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500"/>
                                        <p:tgtEl>
                                          <p:spTgt spid="13"/>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500"/>
                                        <p:tgtEl>
                                          <p:spTgt spid="14"/>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500"/>
                                        <p:tgtEl>
                                          <p:spTgt spid="15"/>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500"/>
                                        <p:tgtEl>
                                          <p:spTgt spid="16"/>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7"/>
                                        </p:tgtEl>
                                        <p:attrNameLst>
                                          <p:attrName>style.visibility</p:attrName>
                                        </p:attrNameLst>
                                      </p:cBhvr>
                                      <p:to>
                                        <p:strVal val="visible"/>
                                      </p:to>
                                    </p:set>
                                    <p:animEffect transition="in" filter="fade">
                                      <p:cBhvr>
                                        <p:cTn id="40" dur="500"/>
                                        <p:tgtEl>
                                          <p:spTgt spid="17"/>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fade">
                                      <p:cBhvr>
                                        <p:cTn id="43" dur="500"/>
                                        <p:tgtEl>
                                          <p:spTgt spid="18"/>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9"/>
                                        </p:tgtEl>
                                        <p:attrNameLst>
                                          <p:attrName>style.visibility</p:attrName>
                                        </p:attrNameLst>
                                      </p:cBhvr>
                                      <p:to>
                                        <p:strVal val="visible"/>
                                      </p:to>
                                    </p:set>
                                    <p:animEffect transition="in" filter="fade">
                                      <p:cBhvr>
                                        <p:cTn id="46" dur="500"/>
                                        <p:tgtEl>
                                          <p:spTgt spid="19"/>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20"/>
                                        </p:tgtEl>
                                        <p:attrNameLst>
                                          <p:attrName>style.visibility</p:attrName>
                                        </p:attrNameLst>
                                      </p:cBhvr>
                                      <p:to>
                                        <p:strVal val="visible"/>
                                      </p:to>
                                    </p:set>
                                    <p:animEffect transition="in" filter="fade">
                                      <p:cBhvr>
                                        <p:cTn id="49" dur="500"/>
                                        <p:tgtEl>
                                          <p:spTgt spid="20"/>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26"/>
                                        </p:tgtEl>
                                        <p:attrNameLst>
                                          <p:attrName>style.visibility</p:attrName>
                                        </p:attrNameLst>
                                      </p:cBhvr>
                                      <p:to>
                                        <p:strVal val="visible"/>
                                      </p:to>
                                    </p:set>
                                    <p:animEffect transition="in" filter="fade">
                                      <p:cBhvr>
                                        <p:cTn id="52" dur="500"/>
                                        <p:tgtEl>
                                          <p:spTgt spid="26"/>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fade">
                                      <p:cBhvr>
                                        <p:cTn id="57" dur="500"/>
                                        <p:tgtEl>
                                          <p:spTgt spid="9"/>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22"/>
                                        </p:tgtEl>
                                        <p:attrNameLst>
                                          <p:attrName>style.visibility</p:attrName>
                                        </p:attrNameLst>
                                      </p:cBhvr>
                                      <p:to>
                                        <p:strVal val="visible"/>
                                      </p:to>
                                    </p:set>
                                    <p:animEffect transition="in" filter="fade">
                                      <p:cBhvr>
                                        <p:cTn id="60" dur="500"/>
                                        <p:tgtEl>
                                          <p:spTgt spid="22"/>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23"/>
                                        </p:tgtEl>
                                        <p:attrNameLst>
                                          <p:attrName>style.visibility</p:attrName>
                                        </p:attrNameLst>
                                      </p:cBhvr>
                                      <p:to>
                                        <p:strVal val="visible"/>
                                      </p:to>
                                    </p:set>
                                    <p:animEffect transition="in" filter="fade">
                                      <p:cBhvr>
                                        <p:cTn id="63" dur="500"/>
                                        <p:tgtEl>
                                          <p:spTgt spid="23"/>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21"/>
                                        </p:tgtEl>
                                        <p:attrNameLst>
                                          <p:attrName>style.visibility</p:attrName>
                                        </p:attrNameLst>
                                      </p:cBhvr>
                                      <p:to>
                                        <p:strVal val="visible"/>
                                      </p:to>
                                    </p:set>
                                    <p:animEffect transition="in" filter="fade">
                                      <p:cBhvr>
                                        <p:cTn id="66" dur="500"/>
                                        <p:tgtEl>
                                          <p:spTgt spid="21"/>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10"/>
                                        </p:tgtEl>
                                        <p:attrNameLst>
                                          <p:attrName>style.visibility</p:attrName>
                                        </p:attrNameLst>
                                      </p:cBhvr>
                                      <p:to>
                                        <p:strVal val="visible"/>
                                      </p:to>
                                    </p:set>
                                    <p:animEffect transition="in" filter="fade">
                                      <p:cBhvr>
                                        <p:cTn id="71" dur="500"/>
                                        <p:tgtEl>
                                          <p:spTgt spid="10"/>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25"/>
                                        </p:tgtEl>
                                        <p:attrNameLst>
                                          <p:attrName>style.visibility</p:attrName>
                                        </p:attrNameLst>
                                      </p:cBhvr>
                                      <p:to>
                                        <p:strVal val="visible"/>
                                      </p:to>
                                    </p:set>
                                    <p:animEffect transition="in" filter="fade">
                                      <p:cBhvr>
                                        <p:cTn id="74" dur="500"/>
                                        <p:tgtEl>
                                          <p:spTgt spid="25"/>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8"/>
                                        </p:tgtEl>
                                        <p:attrNameLst>
                                          <p:attrName>style.visibility</p:attrName>
                                        </p:attrNameLst>
                                      </p:cBhvr>
                                      <p:to>
                                        <p:strVal val="visible"/>
                                      </p:to>
                                    </p:set>
                                    <p:animEffect transition="in" filter="fade">
                                      <p:cBhvr>
                                        <p:cTn id="77" dur="500"/>
                                        <p:tgtEl>
                                          <p:spTgt spid="8"/>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24"/>
                                        </p:tgtEl>
                                        <p:attrNameLst>
                                          <p:attrName>style.visibility</p:attrName>
                                        </p:attrNameLst>
                                      </p:cBhvr>
                                      <p:to>
                                        <p:strVal val="visible"/>
                                      </p:to>
                                    </p:set>
                                    <p:animEffect transition="in" filter="fade">
                                      <p:cBhvr>
                                        <p:cTn id="80"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2" grpId="0"/>
      <p:bldP spid="13" grpId="0"/>
      <p:bldP spid="14" grpId="0"/>
      <p:bldP spid="15" grpId="0"/>
      <p:bldP spid="16" grpId="0"/>
      <p:bldP spid="17" grpId="0"/>
      <p:bldP spid="18" grpId="0"/>
      <p:bldP spid="19" grpId="0"/>
      <p:bldP spid="20" grpId="0"/>
      <p:bldP spid="21" grpId="0" animBg="1"/>
      <p:bldP spid="22" grpId="0"/>
      <p:bldP spid="23" grpId="0"/>
      <p:bldP spid="24" grpId="0" animBg="1"/>
      <p:bldP spid="25" grpId="0"/>
      <p:bldP spid="26" grpId="0"/>
      <p:bldP spid="28" grpId="0"/>
      <p:bldP spid="2" grpId="0" animBg="1"/>
      <p:bldP spid="4" grpId="0" animBg="1"/>
      <p:bldP spid="2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60566" y="1789"/>
            <a:ext cx="12247159" cy="941386"/>
          </a:xfrm>
        </p:spPr>
        <p:txBody>
          <a:bodyPr>
            <a:normAutofit/>
          </a:bodyPr>
          <a:lstStyle/>
          <a:p>
            <a:r>
              <a:rPr lang="en-GB" kern="0" dirty="0">
                <a:latin typeface="Frutiger 45 Light" panose="020B0603020202020204" pitchFamily="34" charset="0"/>
              </a:rPr>
              <a:t>Contact</a:t>
            </a:r>
          </a:p>
        </p:txBody>
      </p:sp>
      <p:sp>
        <p:nvSpPr>
          <p:cNvPr id="7" name="Text Box 6"/>
          <p:cNvSpPr txBox="1">
            <a:spLocks noChangeArrowheads="1"/>
          </p:cNvSpPr>
          <p:nvPr/>
        </p:nvSpPr>
        <p:spPr bwMode="auto">
          <a:xfrm>
            <a:off x="629305" y="1993253"/>
            <a:ext cx="2852304" cy="150515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969696"/>
                </a:solidFill>
                <a:miter lim="800000"/>
                <a:headEnd/>
                <a:tailEnd/>
              </a14:hiddenLine>
            </a:ext>
            <a:ext uri="{AF507438-7753-43E0-B8FC-AC1667EBCBE1}">
              <a14:hiddenEffects xmlns:a14="http://schemas.microsoft.com/office/drawing/2010/main">
                <a:effectLst>
                  <a:outerShdw dist="17961" dir="2700000" algn="ctr" rotWithShape="0">
                    <a:srgbClr val="FFFFFF">
                      <a:gamma/>
                      <a:shade val="60000"/>
                      <a:invGamma/>
                    </a:srgbClr>
                  </a:outerShdw>
                </a:effectLst>
              </a14:hiddenEffects>
            </a:ext>
          </a:extLst>
        </p:spPr>
        <p:txBody>
          <a:bodyPr wrap="square" lIns="0" tIns="0" rIns="0" bIns="0">
            <a:spAutoFit/>
          </a:bodyPr>
          <a:lstStyle/>
          <a:p>
            <a:pPr defTabSz="1340510">
              <a:lnSpc>
                <a:spcPts val="2379"/>
              </a:lnSpc>
              <a:spcAft>
                <a:spcPts val="714"/>
              </a:spcAft>
              <a:defRPr/>
            </a:pPr>
            <a:r>
              <a:rPr lang="de-CH" sz="1466" b="1">
                <a:solidFill>
                  <a:prstClr val="black"/>
                </a:solidFill>
                <a:latin typeface="Frutiger 45 Light" panose="020B0603020202020204" pitchFamily="34" charset="0"/>
                <a:ea typeface="MS PGothic"/>
              </a:rPr>
              <a:t>Matthias Holzhey</a:t>
            </a:r>
            <a:br>
              <a:rPr lang="de-CH" sz="1466" dirty="0">
                <a:solidFill>
                  <a:prstClr val="black"/>
                </a:solidFill>
                <a:latin typeface="Frutiger 45 Light" panose="020B0603020202020204" pitchFamily="34" charset="0"/>
                <a:ea typeface="MS PGothic"/>
              </a:rPr>
            </a:br>
            <a:r>
              <a:rPr lang="de-CH" sz="1466">
                <a:solidFill>
                  <a:prstClr val="black"/>
                </a:solidFill>
                <a:latin typeface="Frutiger 45 Light" panose="020B0603020202020204" pitchFamily="34" charset="0"/>
                <a:ea typeface="MS PGothic"/>
              </a:rPr>
              <a:t>Senior Real Estate Economist</a:t>
            </a:r>
            <a:br>
              <a:rPr lang="de-CH" sz="1466" b="1" dirty="0">
                <a:solidFill>
                  <a:prstClr val="black"/>
                </a:solidFill>
                <a:latin typeface="Frutiger 45 Light" panose="020B0603020202020204" pitchFamily="34" charset="0"/>
                <a:ea typeface="MS PGothic"/>
              </a:rPr>
            </a:br>
            <a:r>
              <a:rPr lang="de-CH" sz="1466" dirty="0">
                <a:solidFill>
                  <a:prstClr val="black"/>
                </a:solidFill>
                <a:latin typeface="Frutiger 45 Light" panose="020B0603020202020204" pitchFamily="34" charset="0"/>
                <a:ea typeface="MS PGothic"/>
              </a:rPr>
              <a:t>Chief Investment Office GWM</a:t>
            </a:r>
            <a:br>
              <a:rPr lang="de-CH" sz="1466">
                <a:solidFill>
                  <a:prstClr val="black"/>
                </a:solidFill>
                <a:latin typeface="Frutiger 45 Light" panose="020B0603020202020204" pitchFamily="34" charset="0"/>
                <a:ea typeface="MS PGothic"/>
              </a:rPr>
            </a:br>
            <a:r>
              <a:rPr lang="de-CH" sz="1319">
                <a:solidFill>
                  <a:srgbClr val="3C8287"/>
                </a:solidFill>
                <a:latin typeface="Frutiger 45 Light" panose="020B0603020202020204" pitchFamily="34" charset="0"/>
                <a:ea typeface="MS PGothic"/>
              </a:rPr>
              <a:t>matthias.holzhey@ubs.com</a:t>
            </a:r>
            <a:br>
              <a:rPr lang="de-CH" sz="1319" dirty="0">
                <a:solidFill>
                  <a:srgbClr val="3C8287"/>
                </a:solidFill>
                <a:latin typeface="Frutiger 45 Light" panose="020B0603020202020204" pitchFamily="34" charset="0"/>
                <a:ea typeface="MS PGothic"/>
              </a:rPr>
            </a:br>
            <a:endParaRPr lang="de-CH" sz="1466" dirty="0">
              <a:solidFill>
                <a:srgbClr val="3C8287"/>
              </a:solidFill>
              <a:latin typeface="Frutiger 45 Light" panose="020B0603020202020204" pitchFamily="34" charset="0"/>
              <a:ea typeface="MS PGothic"/>
            </a:endParaRPr>
          </a:p>
        </p:txBody>
      </p:sp>
      <p:sp>
        <p:nvSpPr>
          <p:cNvPr id="3" name="Rechteck 2"/>
          <p:cNvSpPr>
            <a:spLocks/>
          </p:cNvSpPr>
          <p:nvPr/>
        </p:nvSpPr>
        <p:spPr>
          <a:xfrm>
            <a:off x="629305" y="5019679"/>
            <a:ext cx="6702425" cy="1671355"/>
          </a:xfrm>
          <a:prstGeom prst="rect">
            <a:avLst/>
          </a:prstGeom>
        </p:spPr>
        <p:txBody>
          <a:bodyPr lIns="0" rIns="0">
            <a:spAutoFit/>
          </a:bodyPr>
          <a:lstStyle/>
          <a:p>
            <a:pPr defTabSz="1340510">
              <a:defRPr/>
            </a:pPr>
            <a:r>
              <a:rPr lang="de-CH" sz="1466" dirty="0">
                <a:solidFill>
                  <a:prstClr val="black"/>
                </a:solidFill>
                <a:latin typeface="Frutiger 45 Light" panose="020B0603020202020204" pitchFamily="34" charset="0"/>
                <a:ea typeface="MS PGothic"/>
              </a:rPr>
              <a:t>UBS Switzerland AG</a:t>
            </a:r>
            <a:br>
              <a:rPr lang="de-CH" sz="1466" dirty="0">
                <a:solidFill>
                  <a:prstClr val="black"/>
                </a:solidFill>
                <a:latin typeface="Frutiger 45 Light" panose="020B0603020202020204" pitchFamily="34" charset="0"/>
                <a:ea typeface="MS PGothic"/>
              </a:rPr>
            </a:br>
            <a:r>
              <a:rPr lang="de-CH" sz="1466" dirty="0">
                <a:solidFill>
                  <a:prstClr val="black"/>
                </a:solidFill>
                <a:latin typeface="Frutiger 45 Light" panose="020B0603020202020204" pitchFamily="34" charset="0"/>
                <a:ea typeface="MS PGothic"/>
              </a:rPr>
              <a:t>Chief Investment Office GWM</a:t>
            </a:r>
            <a:br>
              <a:rPr lang="de-CH" sz="1466" dirty="0">
                <a:solidFill>
                  <a:prstClr val="black"/>
                </a:solidFill>
                <a:latin typeface="Frutiger 45 Light" panose="020B0603020202020204" pitchFamily="34" charset="0"/>
                <a:ea typeface="MS PGothic"/>
              </a:rPr>
            </a:br>
            <a:r>
              <a:rPr lang="de-CH" sz="1466" dirty="0">
                <a:solidFill>
                  <a:prstClr val="black"/>
                </a:solidFill>
                <a:latin typeface="Frutiger 45 Light" panose="020B0603020202020204" pitchFamily="34" charset="0"/>
                <a:ea typeface="MS PGothic"/>
              </a:rPr>
              <a:t>Postfach</a:t>
            </a:r>
            <a:br>
              <a:rPr lang="de-CH" sz="1466" dirty="0">
                <a:solidFill>
                  <a:prstClr val="black"/>
                </a:solidFill>
                <a:latin typeface="Frutiger 45 Light" panose="020B0603020202020204" pitchFamily="34" charset="0"/>
                <a:ea typeface="MS PGothic"/>
              </a:rPr>
            </a:br>
            <a:r>
              <a:rPr lang="de-CH" sz="1466" dirty="0">
                <a:solidFill>
                  <a:prstClr val="black"/>
                </a:solidFill>
                <a:latin typeface="Frutiger 45 Light" panose="020B0603020202020204" pitchFamily="34" charset="0"/>
                <a:ea typeface="MS PGothic"/>
              </a:rPr>
              <a:t>CH-8098 Zürich</a:t>
            </a:r>
          </a:p>
          <a:p>
            <a:pPr defTabSz="1340510">
              <a:defRPr/>
            </a:pPr>
            <a:r>
              <a:rPr lang="de-CH" sz="1466" dirty="0">
                <a:solidFill>
                  <a:srgbClr val="3C8287"/>
                </a:solidFill>
                <a:latin typeface="Frutiger 45 Light" panose="020B0603020202020204" pitchFamily="34" charset="0"/>
                <a:ea typeface="MS PGothic"/>
              </a:rPr>
              <a:t>www.ubs.com/cio</a:t>
            </a:r>
            <a:endParaRPr lang="de-CH" sz="1466" dirty="0">
              <a:solidFill>
                <a:prstClr val="black"/>
              </a:solidFill>
              <a:latin typeface="Frutiger 45 Light" panose="020B0603020202020204" pitchFamily="34" charset="0"/>
              <a:ea typeface="MS PGothic"/>
            </a:endParaRPr>
          </a:p>
          <a:p>
            <a:pPr defTabSz="1340510">
              <a:defRPr/>
            </a:pPr>
            <a:endParaRPr lang="de-CH" sz="1466" dirty="0">
              <a:solidFill>
                <a:prstClr val="black"/>
              </a:solidFill>
              <a:latin typeface="Frutiger 45 Light" panose="020B0603020202020204" pitchFamily="34" charset="0"/>
              <a:ea typeface="MS PGothic"/>
            </a:endParaRPr>
          </a:p>
        </p:txBody>
      </p:sp>
    </p:spTree>
    <p:custDataLst>
      <p:tags r:id="rId1"/>
    </p:custDataLst>
    <p:extLst>
      <p:ext uri="{BB962C8B-B14F-4D97-AF65-F5344CB8AC3E}">
        <p14:creationId xmlns:p14="http://schemas.microsoft.com/office/powerpoint/2010/main" val="3665081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3D2AEE9-4B8C-4A01-981A-9ECF997C4E6C}"/>
              </a:ext>
            </a:extLst>
          </p:cNvPr>
          <p:cNvSpPr>
            <a:spLocks noGrp="1"/>
          </p:cNvSpPr>
          <p:nvPr>
            <p:ph type="title"/>
          </p:nvPr>
        </p:nvSpPr>
        <p:spPr/>
        <p:txBody>
          <a:bodyPr/>
          <a:lstStyle/>
          <a:p>
            <a:r>
              <a:rPr lang="en-US" altLang="zh-TW" dirty="0" err="1">
                <a:latin typeface="Frutiger 45 Light" panose="020B0603020202020204" pitchFamily="34" charset="0"/>
                <a:cs typeface="Arial Unicode MS" panose="020B0604020202020204" pitchFamily="34" charset="-128"/>
              </a:rPr>
              <a:t>Risikohinweise</a:t>
            </a:r>
            <a:endParaRPr lang="en-US" dirty="0"/>
          </a:p>
        </p:txBody>
      </p:sp>
      <p:sp>
        <p:nvSpPr>
          <p:cNvPr id="5" name="TextBox 4">
            <a:extLst>
              <a:ext uri="{FF2B5EF4-FFF2-40B4-BE49-F238E27FC236}">
                <a16:creationId xmlns:a16="http://schemas.microsoft.com/office/drawing/2014/main" id="{D1FC5532-C961-4593-BC76-CBC8A2320DD6}"/>
              </a:ext>
            </a:extLst>
          </p:cNvPr>
          <p:cNvSpPr txBox="1">
            <a:spLocks/>
          </p:cNvSpPr>
          <p:nvPr/>
        </p:nvSpPr>
        <p:spPr>
          <a:xfrm>
            <a:off x="557784" y="1681163"/>
            <a:ext cx="12247156" cy="4559617"/>
          </a:xfrm>
          <a:prstGeom prst="rect">
            <a:avLst/>
          </a:prstGeom>
          <a:noFill/>
        </p:spPr>
        <p:txBody>
          <a:bodyPr vert="horz" wrap="square" lIns="0" tIns="0" rIns="0" bIns="0" rtlCol="0">
            <a:noAutofit/>
          </a:bodyPr>
          <a:lstStyle/>
          <a:p>
            <a:pPr algn="just">
              <a:lnSpc>
                <a:spcPts val="1000"/>
              </a:lnSpc>
              <a:spcBef>
                <a:spcPct val="0"/>
              </a:spcBef>
              <a:buFont typeface="Symbol" panose="05050102010706020507" pitchFamily="18" charset="2"/>
              <a:buNone/>
            </a:pPr>
            <a:r>
              <a:rPr lang="de-DE" altLang="en-US" sz="900" dirty="0">
                <a:latin typeface="Frutiger 45 Light" panose="020B0603020202020204" pitchFamily="34" charset="0"/>
                <a:ea typeface="MS Mincho" panose="02020609040205080304" pitchFamily="49" charset="-128"/>
                <a:cs typeface="Arial" panose="020B0604020202020204" pitchFamily="34" charset="0"/>
              </a:rPr>
              <a:t>Die Anlagebeurteilungen des Chief Investment Office von UBS («CIO») werden durch Global Wealth Management von UBS </a:t>
            </a:r>
            <a:r>
              <a:rPr lang="de-DE" altLang="en-US" sz="900" dirty="0" err="1">
                <a:latin typeface="Frutiger 45 Light" panose="020B0603020202020204" pitchFamily="34" charset="0"/>
                <a:ea typeface="MS Mincho" panose="02020609040205080304" pitchFamily="49" charset="-128"/>
                <a:cs typeface="Arial" panose="020B0604020202020204" pitchFamily="34" charset="0"/>
              </a:rPr>
              <a:t>Switzerland</a:t>
            </a:r>
            <a:r>
              <a:rPr lang="de-DE" altLang="en-US" sz="900" dirty="0">
                <a:latin typeface="Frutiger 45 Light" panose="020B0603020202020204" pitchFamily="34" charset="0"/>
                <a:ea typeface="MS Mincho" panose="02020609040205080304" pitchFamily="49" charset="-128"/>
                <a:cs typeface="Arial" panose="020B0604020202020204" pitchFamily="34" charset="0"/>
              </a:rPr>
              <a:t> AG (in der Schweiz durch die FINMA beaufsichtigt) oder deren verbundenen Unternehmen («UBS»)</a:t>
            </a:r>
            <a:r>
              <a:rPr lang="de-DE" altLang="en-US" sz="900" dirty="0">
                <a:latin typeface="Frutiger 45 Light" panose="020B0603020202020204" pitchFamily="34" charset="0"/>
                <a:ea typeface="MS Mincho" panose="02020609040205080304" pitchFamily="49" charset="-128"/>
                <a:cs typeface="Times New Roman" panose="02020603050405020304" pitchFamily="18" charset="0"/>
              </a:rPr>
              <a:t>, die Teil der UBS Group AG («UBS-Konzern») sind,</a:t>
            </a:r>
            <a:r>
              <a:rPr lang="de-DE" altLang="en-US" sz="900" dirty="0">
                <a:latin typeface="Frutiger 45 Light" panose="020B0603020202020204" pitchFamily="34" charset="0"/>
                <a:ea typeface="MS Mincho" panose="02020609040205080304" pitchFamily="49" charset="-128"/>
                <a:cs typeface="Arial" panose="020B0604020202020204" pitchFamily="34" charset="0"/>
              </a:rPr>
              <a:t> aufbereitet</a:t>
            </a:r>
            <a:r>
              <a:rPr lang="de-DE" altLang="en-US" sz="900" u="sng" dirty="0">
                <a:solidFill>
                  <a:srgbClr val="0000FF"/>
                </a:solidFill>
                <a:latin typeface="Frutiger 45 Light" panose="020B0603020202020204" pitchFamily="34" charset="0"/>
                <a:ea typeface="MS Mincho" panose="02020609040205080304" pitchFamily="49" charset="-128"/>
                <a:cs typeface="Arial" panose="020B0604020202020204" pitchFamily="34" charset="0"/>
              </a:rPr>
              <a:t> </a:t>
            </a:r>
            <a:r>
              <a:rPr lang="de-DE" altLang="en-US" sz="900" dirty="0">
                <a:latin typeface="Frutiger 45 Light" panose="020B0603020202020204" pitchFamily="34" charset="0"/>
                <a:ea typeface="MS Mincho" panose="02020609040205080304" pitchFamily="49" charset="-128"/>
                <a:cs typeface="Arial" panose="020B0604020202020204" pitchFamily="34" charset="0"/>
              </a:rPr>
              <a:t>und veröffentlicht</a:t>
            </a:r>
            <a:r>
              <a:rPr lang="de-DE" altLang="en-US" sz="900" dirty="0">
                <a:latin typeface="Frutiger 45 Light" panose="020B0603020202020204" pitchFamily="34" charset="0"/>
                <a:ea typeface="MS Mincho" panose="02020609040205080304" pitchFamily="49" charset="-128"/>
                <a:cs typeface="Times New Roman" panose="02020603050405020304" pitchFamily="18" charset="0"/>
              </a:rPr>
              <a:t>. Der UBS-Konzern umfasst die frühere </a:t>
            </a:r>
            <a:r>
              <a:rPr lang="de-DE" altLang="en-US" sz="900" dirty="0" err="1">
                <a:latin typeface="Frutiger 45 Light" panose="020B0603020202020204" pitchFamily="34" charset="0"/>
                <a:ea typeface="MS Mincho" panose="02020609040205080304" pitchFamily="49" charset="-128"/>
                <a:cs typeface="Times New Roman" panose="02020603050405020304" pitchFamily="18" charset="0"/>
              </a:rPr>
              <a:t>Credit</a:t>
            </a:r>
            <a:r>
              <a:rPr lang="de-DE" altLang="en-US" sz="900" dirty="0">
                <a:latin typeface="Frutiger 45 Light" panose="020B0603020202020204" pitchFamily="34" charset="0"/>
                <a:ea typeface="MS Mincho" panose="02020609040205080304" pitchFamily="49" charset="-128"/>
                <a:cs typeface="Times New Roman" panose="02020603050405020304" pitchFamily="18" charset="0"/>
              </a:rPr>
              <a:t> Suisse AG, ihre Tochtergesellschaften, Filialen und verbundenen Unternehmen</a:t>
            </a:r>
            <a:r>
              <a:rPr lang="de-DE" altLang="en-US" sz="900" dirty="0">
                <a:latin typeface="Frutiger 45 Light" panose="020B0603020202020204" pitchFamily="34" charset="0"/>
                <a:ea typeface="MS Mincho" panose="02020609040205080304" pitchFamily="49" charset="-128"/>
                <a:cs typeface="Arial" panose="020B0604020202020204" pitchFamily="34" charset="0"/>
              </a:rPr>
              <a:t>. </a:t>
            </a:r>
            <a:r>
              <a:rPr lang="de-CH" altLang="en-US" sz="900" dirty="0">
                <a:latin typeface="Frutiger 45 Light" panose="020B0603020202020204" pitchFamily="34" charset="0"/>
                <a:ea typeface="MS Mincho" panose="02020609040205080304" pitchFamily="49" charset="-128"/>
                <a:cs typeface="Times New Roman" panose="02020603050405020304" pitchFamily="18" charset="0"/>
              </a:rPr>
              <a:t>Der für </a:t>
            </a:r>
            <a:r>
              <a:rPr lang="de-CH" altLang="en-US" sz="900" dirty="0" err="1">
                <a:latin typeface="Frutiger 45 Light" panose="020B0603020202020204" pitchFamily="34" charset="0"/>
                <a:ea typeface="MS Mincho" panose="02020609040205080304" pitchFamily="49" charset="-128"/>
                <a:cs typeface="Times New Roman" panose="02020603050405020304" pitchFamily="18" charset="0"/>
              </a:rPr>
              <a:t>Credit</a:t>
            </a:r>
            <a:r>
              <a:rPr lang="de-CH" altLang="en-US" sz="900" dirty="0">
                <a:latin typeface="Frutiger 45 Light" panose="020B0603020202020204" pitchFamily="34" charset="0"/>
                <a:ea typeface="MS Mincho" panose="02020609040205080304" pitchFamily="49" charset="-128"/>
                <a:cs typeface="Times New Roman" panose="02020603050405020304" pitchFamily="18" charset="0"/>
              </a:rPr>
              <a:t> Suisse Wealth Management relevante Zusatz-Disclaimer ist am Ende dieses Abschnitts zu finden.</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1000"/>
              </a:lnSpc>
              <a:spcBef>
                <a:spcPct val="0"/>
              </a:spcBef>
              <a:buFont typeface="Symbol" panose="05050102010706020507" pitchFamily="18" charset="2"/>
              <a:buNone/>
            </a:pPr>
            <a:r>
              <a:rPr lang="de-DE" altLang="en-US" sz="900" dirty="0">
                <a:latin typeface="Frutiger 45 Light" panose="020B0603020202020204" pitchFamily="34" charset="0"/>
                <a:ea typeface="MS Mincho" panose="02020609040205080304" pitchFamily="49" charset="-128"/>
                <a:cs typeface="Arial" panose="020B0604020202020204" pitchFamily="34" charset="0"/>
              </a:rPr>
              <a:t>Die Anlagebeurteilungen wurden im Einklang mit den gesetzlichen Erfordernissen zur Förderung der </a:t>
            </a:r>
            <a:r>
              <a:rPr lang="de-DE" altLang="en-US" sz="900" b="1" dirty="0">
                <a:latin typeface="Frutiger 45 Light" panose="020B0603020202020204" pitchFamily="34" charset="0"/>
                <a:ea typeface="MS Mincho" panose="02020609040205080304" pitchFamily="49" charset="-128"/>
                <a:cs typeface="Arial" panose="020B0604020202020204" pitchFamily="34" charset="0"/>
              </a:rPr>
              <a:t>Unabhängigkeit des Anlageresearch</a:t>
            </a:r>
            <a:r>
              <a:rPr lang="de-DE" altLang="en-US" sz="900" dirty="0">
                <a:latin typeface="Frutiger 45 Light" panose="020B0603020202020204" pitchFamily="34" charset="0"/>
                <a:ea typeface="MS Mincho" panose="02020609040205080304" pitchFamily="49" charset="-128"/>
                <a:cs typeface="Arial" panose="020B0604020202020204" pitchFamily="34" charset="0"/>
              </a:rPr>
              <a:t> erstellt.</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1000"/>
              </a:lnSpc>
              <a:spcBef>
                <a:spcPct val="0"/>
              </a:spcBef>
              <a:buFont typeface="Symbol" panose="05050102010706020507" pitchFamily="18" charset="2"/>
              <a:buNone/>
            </a:pPr>
            <a:r>
              <a:rPr lang="de-DE" altLang="en-US" sz="900" dirty="0">
                <a:latin typeface="Frutiger 45 Light" panose="020B0603020202020204" pitchFamily="34" charset="0"/>
                <a:ea typeface="MS Mincho" panose="02020609040205080304" pitchFamily="49" charset="-128"/>
                <a:cs typeface="Arial" panose="020B0604020202020204" pitchFamily="34" charset="0"/>
              </a:rPr>
              <a:t> </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1000"/>
              </a:lnSpc>
              <a:spcBef>
                <a:spcPct val="0"/>
              </a:spcBef>
              <a:buFont typeface="Symbol" panose="05050102010706020507" pitchFamily="18" charset="2"/>
              <a:buNone/>
            </a:pPr>
            <a:r>
              <a:rPr lang="de-DE" altLang="en-US" sz="900" b="1" dirty="0">
                <a:latin typeface="Frutiger 45 Light" panose="020B0603020202020204" pitchFamily="34" charset="0"/>
                <a:ea typeface="MS Mincho" panose="02020609040205080304" pitchFamily="49" charset="-128"/>
                <a:cs typeface="Arial" panose="020B0604020202020204" pitchFamily="34" charset="0"/>
              </a:rPr>
              <a:t>Allgemeines Anlageresearch – Risikohinweise:</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1000"/>
              </a:lnSpc>
              <a:spcBef>
                <a:spcPct val="0"/>
              </a:spcBef>
              <a:buFont typeface="Symbol" panose="05050102010706020507" pitchFamily="18" charset="2"/>
              <a:buNone/>
            </a:pPr>
            <a:r>
              <a:rPr lang="de-DE" altLang="en-US" sz="900" dirty="0">
                <a:solidFill>
                  <a:srgbClr val="000000"/>
                </a:solidFill>
                <a:latin typeface="Frutiger 45 Light" panose="020B0603020202020204" pitchFamily="34" charset="0"/>
                <a:ea typeface="MS Mincho" panose="02020609040205080304" pitchFamily="49" charset="-128"/>
                <a:cs typeface="Arial" panose="020B0604020202020204" pitchFamily="34" charset="0"/>
              </a:rPr>
              <a:t>Diese Publikation dient </a:t>
            </a:r>
            <a:r>
              <a:rPr lang="de-DE" altLang="en-US" sz="900" b="1" dirty="0" err="1">
                <a:solidFill>
                  <a:srgbClr val="000000"/>
                </a:solidFill>
                <a:latin typeface="Frutiger 45 Light" panose="020B0603020202020204" pitchFamily="34" charset="0"/>
                <a:ea typeface="MS Mincho" panose="02020609040205080304" pitchFamily="49" charset="-128"/>
                <a:cs typeface="Arial" panose="020B0604020202020204" pitchFamily="34" charset="0"/>
              </a:rPr>
              <a:t>ausschliesslich</a:t>
            </a:r>
            <a:r>
              <a:rPr lang="de-DE" altLang="en-US" sz="900" b="1" dirty="0">
                <a:solidFill>
                  <a:srgbClr val="000000"/>
                </a:solidFill>
                <a:latin typeface="Frutiger 45 Light" panose="020B0603020202020204" pitchFamily="34" charset="0"/>
                <a:ea typeface="MS Mincho" panose="02020609040205080304" pitchFamily="49" charset="-128"/>
                <a:cs typeface="Arial" panose="020B0604020202020204" pitchFamily="34" charset="0"/>
              </a:rPr>
              <a:t> zu Ihrer Information</a:t>
            </a:r>
            <a:r>
              <a:rPr lang="de-DE" altLang="en-US" sz="900" dirty="0">
                <a:solidFill>
                  <a:srgbClr val="000000"/>
                </a:solidFill>
                <a:latin typeface="Frutiger 45 Light" panose="020B0603020202020204" pitchFamily="34" charset="0"/>
                <a:ea typeface="MS Mincho" panose="02020609040205080304" pitchFamily="49" charset="-128"/>
                <a:cs typeface="Arial" panose="020B0604020202020204" pitchFamily="34" charset="0"/>
              </a:rPr>
              <a:t> und stellt weder ein Angebot noch eine Aufforderung zur </a:t>
            </a:r>
            <a:r>
              <a:rPr lang="de-DE" altLang="en-US" sz="900" dirty="0" err="1">
                <a:solidFill>
                  <a:srgbClr val="000000"/>
                </a:solidFill>
                <a:latin typeface="Frutiger 45 Light" panose="020B0603020202020204" pitchFamily="34" charset="0"/>
                <a:ea typeface="MS Mincho" panose="02020609040205080304" pitchFamily="49" charset="-128"/>
                <a:cs typeface="Arial" panose="020B0604020202020204" pitchFamily="34" charset="0"/>
              </a:rPr>
              <a:t>Offertenstellung</a:t>
            </a:r>
            <a:r>
              <a:rPr lang="de-DE" altLang="en-US" sz="900" dirty="0">
                <a:solidFill>
                  <a:srgbClr val="000000"/>
                </a:solidFill>
                <a:latin typeface="Frutiger 45 Light" panose="020B0603020202020204" pitchFamily="34" charset="0"/>
                <a:ea typeface="MS Mincho" panose="02020609040205080304" pitchFamily="49" charset="-128"/>
                <a:cs typeface="Arial" panose="020B0604020202020204" pitchFamily="34" charset="0"/>
              </a:rPr>
              <a:t> zum Kauf oder Verkauf von Anlage- oder anderen spezifischen Produkten dar. Die in dieser Publikation enthaltene Analyse ist nicht als persönliche Empfehlung aufzufassen und berücksichtigt weder die Anlageziele noch die Anlagestrategien oder die finanzielle Situation oder Bedürfnisse einer bestimmten Person. Sie basiert auf zahlreichen Annahmen. Unterschiedliche Annahmen können zu materiell unterschiedlichen Ergebnissen führen. Bestimmte Dienstleistungen und Produkte unterliegen gesetzlichen Beschränkungen und können deshalb nicht unbeschränkt weltweit angeboten und/oder von allen Investoren erworben werden. Alle in dieser Publikation enthaltenen Informationen und Meinungen stammen aus als zuverlässig und glaubwürdig eingestuften Quellen, trotzdem lehnen wir jede vertragliche oder stillschweigende Haftung für falsche oder unvollständige Informationen ab (ausgenommen sind Offenlegungen, die sich auf UBS beziehen). Alle Informationen und Meinungen sowie angegebenen Prognosen, Einschätzungen und Marktpreise sind nur zum Zeitpunkt der Erstellung dieser Publikation aktuell und können sich jederzeit ohne Vorankündigung ändern. Hierin </a:t>
            </a:r>
            <a:r>
              <a:rPr lang="de-DE" altLang="en-US" sz="900" dirty="0" err="1">
                <a:solidFill>
                  <a:srgbClr val="000000"/>
                </a:solidFill>
                <a:latin typeface="Frutiger 45 Light" panose="020B0603020202020204" pitchFamily="34" charset="0"/>
                <a:ea typeface="MS Mincho" panose="02020609040205080304" pitchFamily="49" charset="-128"/>
                <a:cs typeface="Arial" panose="020B0604020202020204" pitchFamily="34" charset="0"/>
              </a:rPr>
              <a:t>geäusserte</a:t>
            </a:r>
            <a:r>
              <a:rPr lang="de-DE" altLang="en-US" sz="900" dirty="0">
                <a:solidFill>
                  <a:srgbClr val="000000"/>
                </a:solidFill>
                <a:latin typeface="Frutiger 45 Light" panose="020B0603020202020204" pitchFamily="34" charset="0"/>
                <a:ea typeface="MS Mincho" panose="02020609040205080304" pitchFamily="49" charset="-128"/>
                <a:cs typeface="Arial" panose="020B0604020202020204" pitchFamily="34" charset="0"/>
              </a:rPr>
              <a:t> Meinungen können von den Meinungen anderer Geschäftsbereiche von UBS abweichen oder diesen widersprechen, da sie auf der Anwendung unterschiedlicher Annahmen und/oder Kriterien basieren.</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1000"/>
              </a:lnSpc>
              <a:spcBef>
                <a:spcPct val="0"/>
              </a:spcBef>
              <a:buFont typeface="Symbol" panose="05050102010706020507" pitchFamily="18" charset="2"/>
              <a:buNone/>
            </a:pPr>
            <a:r>
              <a:rPr lang="de-DE" altLang="en-US" sz="900" dirty="0">
                <a:solidFill>
                  <a:srgbClr val="000000"/>
                </a:solidFill>
                <a:latin typeface="Frutiger 45 Light" panose="020B0603020202020204" pitchFamily="34" charset="0"/>
                <a:ea typeface="MS Mincho" panose="02020609040205080304" pitchFamily="49" charset="-128"/>
                <a:cs typeface="Arial" panose="020B0604020202020204" pitchFamily="34" charset="0"/>
              </a:rPr>
              <a:t> </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1000"/>
              </a:lnSpc>
              <a:spcBef>
                <a:spcPct val="0"/>
              </a:spcBef>
              <a:buFont typeface="Symbol" panose="05050102010706020507" pitchFamily="18" charset="2"/>
              <a:buNone/>
            </a:pPr>
            <a:r>
              <a:rPr lang="de-DE" altLang="en-US" sz="900" dirty="0">
                <a:latin typeface="Frutiger 45 Light" panose="020B0603020202020204" pitchFamily="34" charset="0"/>
                <a:ea typeface="MS Mincho" panose="02020609040205080304" pitchFamily="49" charset="-128"/>
                <a:cs typeface="Arial" panose="020B0604020202020204" pitchFamily="34" charset="0"/>
              </a:rPr>
              <a:t>Dieses Dokument oder die darin enthaltenen Informationen (</a:t>
            </a:r>
            <a:r>
              <a:rPr lang="de-DE" altLang="en-US" sz="900" dirty="0" err="1">
                <a:latin typeface="Frutiger 45 Light" panose="020B0603020202020204" pitchFamily="34" charset="0"/>
                <a:ea typeface="MS Mincho" panose="02020609040205080304" pitchFamily="49" charset="-128"/>
                <a:cs typeface="Arial" panose="020B0604020202020204" pitchFamily="34" charset="0"/>
              </a:rPr>
              <a:t>einschliesslich</a:t>
            </a:r>
            <a:r>
              <a:rPr lang="de-DE" altLang="en-US" sz="900" dirty="0">
                <a:latin typeface="Frutiger 45 Light" panose="020B0603020202020204" pitchFamily="34" charset="0"/>
                <a:ea typeface="MS Mincho" panose="02020609040205080304" pitchFamily="49" charset="-128"/>
                <a:cs typeface="Arial" panose="020B0604020202020204" pitchFamily="34" charset="0"/>
              </a:rPr>
              <a:t> Prognosen, Werte, Indizes oder sonstiger berechneter Beträge («Werte»)) dürfen unter keinen Umständen für folgende Zwecke verwendet werden: (i) für Bewertungs- oder buchhalterische Zwecke; (ii) zur Bestimmung der fälligen oder zahlbaren Beträge, Preise oder Werte von Finanzinstrumenten oder -verträgen; oder (iii) zur Messung der Performance von Finanzinstrumenten, </a:t>
            </a:r>
            <a:r>
              <a:rPr lang="de-DE" altLang="en-US" sz="900" dirty="0" err="1">
                <a:latin typeface="Frutiger 45 Light" panose="020B0603020202020204" pitchFamily="34" charset="0"/>
                <a:ea typeface="MS Mincho" panose="02020609040205080304" pitchFamily="49" charset="-128"/>
                <a:cs typeface="Arial" panose="020B0604020202020204" pitchFamily="34" charset="0"/>
              </a:rPr>
              <a:t>einschliesslich</a:t>
            </a:r>
            <a:r>
              <a:rPr lang="de-DE" altLang="en-US" sz="900" dirty="0">
                <a:latin typeface="Frutiger 45 Light" panose="020B0603020202020204" pitchFamily="34" charset="0"/>
                <a:ea typeface="MS Mincho" panose="02020609040205080304" pitchFamily="49" charset="-128"/>
                <a:cs typeface="Arial" panose="020B0604020202020204" pitchFamily="34" charset="0"/>
              </a:rPr>
              <a:t> zwecks Nachverfolgung der Rendite oder Performance eines Werts, Festlegung der Vermögensallokation des Portfolios oder Berechnung der Performance Fees. Mit dem Erhalt dieses Dokuments und der Informationen sichern Sie zu und garantieren gegenüber UBS, dass Sie dieses Dokument oder die darin enthaltenen Informationen für keinen der oben genannten Zwecke benutzen oder sich dafür in anderer Weise auf dieses Dokument oder die darin enthaltenen Informationen verlassen. UBS und ihre Direktoren oder Mitarbeiter könnten berechtigt sein, jederzeit Long- oder Short-Positionen in hierin erwähnten Anlageinstrumenten zu halten, in ihrer Eigenschaft als Auftraggeber oder Mandatsträger Transaktionen mit relevanten Anlageinstrumenten auszuführen oder für den Emittenten beziehungsweise eine mit diesem Emittenten wirtschaftlich oder finanziell verbundene Gesellschaft bzw. das Anlageinstrument selbst andere Dienstleistungen zu erbringen. Zudem könnten Mitglieder der Konzernleitung bei der Emittentin oder einer mit ihr verbundenen Gesellschaft als Verwaltungsräte tätig sein. Die von UBS und ihren Mitarbeitern getroffenen Anlageentscheidungen (</a:t>
            </a:r>
            <a:r>
              <a:rPr lang="de-DE" altLang="en-US" sz="900" dirty="0" err="1">
                <a:latin typeface="Frutiger 45 Light" panose="020B0603020202020204" pitchFamily="34" charset="0"/>
                <a:ea typeface="MS Mincho" panose="02020609040205080304" pitchFamily="49" charset="-128"/>
                <a:cs typeface="Arial" panose="020B0604020202020204" pitchFamily="34" charset="0"/>
              </a:rPr>
              <a:t>einschliesslich</a:t>
            </a:r>
            <a:r>
              <a:rPr lang="de-DE" altLang="en-US" sz="900" dirty="0">
                <a:latin typeface="Frutiger 45 Light" panose="020B0603020202020204" pitchFamily="34" charset="0"/>
                <a:ea typeface="MS Mincho" panose="02020609040205080304" pitchFamily="49" charset="-128"/>
                <a:cs typeface="Arial" panose="020B0604020202020204" pitchFamily="34" charset="0"/>
              </a:rPr>
              <a:t> der Entscheidung, Wertpapiere zu kaufen, verkaufen oder zu halten) könnten von den in den Research-Publikationen von UBS </a:t>
            </a:r>
            <a:r>
              <a:rPr lang="de-DE" altLang="en-US" sz="900" dirty="0" err="1">
                <a:latin typeface="Frutiger 45 Light" panose="020B0603020202020204" pitchFamily="34" charset="0"/>
                <a:ea typeface="MS Mincho" panose="02020609040205080304" pitchFamily="49" charset="-128"/>
                <a:cs typeface="Arial" panose="020B0604020202020204" pitchFamily="34" charset="0"/>
              </a:rPr>
              <a:t>geäusserten</a:t>
            </a:r>
            <a:r>
              <a:rPr lang="de-DE" altLang="en-US" sz="900" dirty="0">
                <a:latin typeface="Frutiger 45 Light" panose="020B0603020202020204" pitchFamily="34" charset="0"/>
                <a:ea typeface="MS Mincho" panose="02020609040205080304" pitchFamily="49" charset="-128"/>
                <a:cs typeface="Arial" panose="020B0604020202020204" pitchFamily="34" charset="0"/>
              </a:rPr>
              <a:t> Meinungen abweichen oder ihnen widersprechen. Bei Illiquidität des Wertpapiermarkts kann es vorkommen, dass sich gewisse Anlageprodukte nicht sofort realisieren lassen. Aus diesem Grund ist es manchmal schwierig, den Wert Ihrer Anlage und die Risiken, denen Sie ausgesetzt sind, zu quantifizieren. UBS setzt Informationsbarrieren ein, um den Informationsfluss aus einem oder mehreren Bereichen innerhalb von UBS in andere Bereiche, Einheiten, Divisionen oder verbundene Unternehmen von UBS zu steuern. Der Termin- und Optionenhandel eignet sich nicht für jeden Anleger, da ein erhebliches Verlustrisiko besteht und die Verluste den ursprünglich investierten Betrag übersteigen können. Die Wertentwicklung einer Anlage in der Vergangenheit stellt keine Gewähr für künftige Ergebnisse dar. Weitere Informationen sind auf Anfrage erhältlich. Manche Anlagen können plötzlichen und erheblichen Wertverlusten unterworfen sein. Bei einer Liquidation Ihrer Anlagewerte kann es vorkommen, dass Sie weniger zurückerhalten als Sie investiert haben, oder dass man Sie zu einer Zusatzzahlung verpflichtet. Wechselkursschwankungen können sich negativ auf den Preis, Wert oder den Ertrag einer Anlage auswirken. Der/Die Analyst(en), der/die diesen Bericht erstellt hat/haben, kann/können zum Zweck der Sammlung, Zusammenfassung und Interpretation von Marktinformationen mit Mitarbeitern des Trading Desk und des Vertriebs sowie anderen Gruppen interagieren.</a:t>
            </a:r>
          </a:p>
          <a:p>
            <a:pPr algn="just">
              <a:lnSpc>
                <a:spcPts val="1000"/>
              </a:lnSpc>
              <a:spcBef>
                <a:spcPct val="0"/>
              </a:spcBef>
              <a:buFont typeface="Symbol" panose="05050102010706020507" pitchFamily="18" charset="2"/>
              <a:buNone/>
            </a:pPr>
            <a:r>
              <a:rPr lang="de-DE" altLang="en-US" sz="900" dirty="0">
                <a:latin typeface="Frutiger 45 Light" panose="020B0603020202020204" pitchFamily="34" charset="0"/>
                <a:ea typeface="MS Mincho" panose="02020609040205080304" pitchFamily="49" charset="-128"/>
                <a:cs typeface="Arial" panose="020B0604020202020204" pitchFamily="34" charset="0"/>
              </a:rPr>
              <a:t> </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1000"/>
              </a:lnSpc>
              <a:spcBef>
                <a:spcPct val="0"/>
              </a:spcBef>
              <a:buFont typeface="Symbol" panose="05050102010706020507" pitchFamily="18" charset="2"/>
              <a:buNone/>
            </a:pPr>
            <a:r>
              <a:rPr lang="de-DE" altLang="en-US" sz="900" dirty="0">
                <a:latin typeface="Frutiger 45 Light" panose="020B0603020202020204" pitchFamily="34" charset="0"/>
                <a:ea typeface="MS Mincho" panose="02020609040205080304" pitchFamily="49" charset="-128"/>
                <a:cs typeface="Times New Roman" panose="02020603050405020304" pitchFamily="18" charset="0"/>
              </a:rPr>
              <a:t>Verschiedene Bereiche, Gruppen und Mitarbeitende innerhalb des UBS-Konzerns können </a:t>
            </a:r>
            <a:r>
              <a:rPr lang="de-DE" altLang="en-US" sz="900" b="1" dirty="0">
                <a:latin typeface="Frutiger 45 Light" panose="020B0603020202020204" pitchFamily="34" charset="0"/>
                <a:ea typeface="MS Mincho" panose="02020609040205080304" pitchFamily="49" charset="-128"/>
                <a:cs typeface="Times New Roman" panose="02020603050405020304" pitchFamily="18" charset="0"/>
              </a:rPr>
              <a:t>unabhängig voneinander</a:t>
            </a:r>
            <a:r>
              <a:rPr lang="de-DE" altLang="en-US" sz="900" dirty="0">
                <a:latin typeface="Frutiger 45 Light" panose="020B0603020202020204" pitchFamily="34" charset="0"/>
                <a:ea typeface="MS Mincho" panose="02020609040205080304" pitchFamily="49" charset="-128"/>
                <a:cs typeface="Times New Roman" panose="02020603050405020304" pitchFamily="18" charset="0"/>
              </a:rPr>
              <a:t> separate Research-Produkte erstellen und verteilen. Zum Beispiel werden Research-Publikationen des </a:t>
            </a:r>
            <a:r>
              <a:rPr lang="de-DE" altLang="en-US" sz="900" b="1" dirty="0">
                <a:latin typeface="Frutiger 45 Light" panose="020B0603020202020204" pitchFamily="34" charset="0"/>
                <a:ea typeface="MS Mincho" panose="02020609040205080304" pitchFamily="49" charset="-128"/>
                <a:cs typeface="Times New Roman" panose="02020603050405020304" pitchFamily="18" charset="0"/>
              </a:rPr>
              <a:t>CIO </a:t>
            </a:r>
            <a:r>
              <a:rPr lang="de-DE" altLang="en-US" sz="900" dirty="0">
                <a:latin typeface="Frutiger 45 Light" panose="020B0603020202020204" pitchFamily="34" charset="0"/>
                <a:ea typeface="MS Mincho" panose="02020609040205080304" pitchFamily="49" charset="-128"/>
                <a:cs typeface="Times New Roman" panose="02020603050405020304" pitchFamily="18" charset="0"/>
              </a:rPr>
              <a:t>von UBS Global Wealth Management erstellt. </a:t>
            </a:r>
            <a:r>
              <a:rPr lang="de-DE" altLang="en-US" sz="900" b="1" dirty="0">
                <a:latin typeface="Frutiger 45 Light" panose="020B0603020202020204" pitchFamily="34" charset="0"/>
                <a:ea typeface="MS Mincho" panose="02020609040205080304" pitchFamily="49" charset="-128"/>
                <a:cs typeface="Times New Roman" panose="02020603050405020304" pitchFamily="18" charset="0"/>
              </a:rPr>
              <a:t>UBS Global Research </a:t>
            </a:r>
            <a:r>
              <a:rPr lang="de-DE" altLang="en-US" sz="900" dirty="0">
                <a:latin typeface="Frutiger 45 Light" panose="020B0603020202020204" pitchFamily="34" charset="0"/>
                <a:ea typeface="MS Mincho" panose="02020609040205080304" pitchFamily="49" charset="-128"/>
                <a:cs typeface="Times New Roman" panose="02020603050405020304" pitchFamily="18" charset="0"/>
              </a:rPr>
              <a:t>hingegen wird von UBS Investment Bank erstellt. </a:t>
            </a:r>
            <a:r>
              <a:rPr lang="de-DE" altLang="en-US" sz="900" b="1" dirty="0">
                <a:latin typeface="Frutiger 45 Light" panose="020B0603020202020204" pitchFamily="34" charset="0"/>
                <a:ea typeface="MS Mincho" panose="02020609040205080304" pitchFamily="49" charset="-128"/>
                <a:cs typeface="Times New Roman" panose="02020603050405020304" pitchFamily="18" charset="0"/>
              </a:rPr>
              <a:t>Die Research-Methoden und Rating-Systeme der einzelnen Research-Organisationen können voneinander abweichen</a:t>
            </a:r>
            <a:r>
              <a:rPr lang="de-DE" altLang="en-US" sz="900" dirty="0">
                <a:latin typeface="Frutiger 45 Light" panose="020B0603020202020204" pitchFamily="34" charset="0"/>
                <a:ea typeface="MS Mincho" panose="02020609040205080304" pitchFamily="49" charset="-128"/>
                <a:cs typeface="Times New Roman" panose="02020603050405020304" pitchFamily="18" charset="0"/>
              </a:rPr>
              <a:t>, beispielsweise mit Blick auf die Anlageempfehlungen, den Anlagehorizont, Modellannahmen und Bewertungsmethoden.</a:t>
            </a:r>
            <a:r>
              <a:rPr lang="de-DE" altLang="en-US" sz="900" b="1" dirty="0">
                <a:latin typeface="Frutiger 45 Light" panose="020B0603020202020204" pitchFamily="34" charset="0"/>
                <a:ea typeface="MS Mincho" panose="02020609040205080304" pitchFamily="49" charset="-128"/>
                <a:cs typeface="Times New Roman" panose="02020603050405020304" pitchFamily="18" charset="0"/>
              </a:rPr>
              <a:t> </a:t>
            </a:r>
            <a:r>
              <a:rPr lang="de-DE" altLang="en-US" sz="900" dirty="0">
                <a:latin typeface="Frutiger 45 Light" panose="020B0603020202020204" pitchFamily="34" charset="0"/>
                <a:ea typeface="MS Mincho" panose="02020609040205080304" pitchFamily="49" charset="-128"/>
                <a:cs typeface="Times New Roman" panose="02020603050405020304" pitchFamily="18" charset="0"/>
              </a:rPr>
              <a:t>Somit können auch die von den einzelnen Research-Organisationen bereitgestellten Anlageempfehlungen, Ratings, Preisziele und Bewertungen voneinander abweichen oder inkonsistent sein – mit der Ausnahme bestimmter Wirtschaftsprognosen (bei denen UBS CIO und UBS Global Research zusammenarbeiten können). Bei jedem einzelnen Research-Produkt sollten Sie die Einzelheiten zu dessen Methodologie und Rating-System beachten. Nicht alle Kundinnen und Kunden haben Zugang zu allen Produkten von jeder Organisation. Jedes Research-Produkt unterliegt jeweils den Richtlinien und Verfahren der Organisation, von der es verfasst wird.</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1000"/>
              </a:lnSpc>
              <a:spcBef>
                <a:spcPct val="0"/>
              </a:spcBef>
              <a:buFont typeface="Symbol" panose="05050102010706020507" pitchFamily="18" charset="2"/>
              <a:buNone/>
            </a:pPr>
            <a:r>
              <a:rPr lang="de-DE" altLang="en-US" sz="900" dirty="0">
                <a:latin typeface="Frutiger 45 Light" panose="020B0603020202020204" pitchFamily="34" charset="0"/>
                <a:ea typeface="MS Mincho" panose="02020609040205080304" pitchFamily="49" charset="-128"/>
                <a:cs typeface="Times New Roman" panose="02020603050405020304" pitchFamily="18" charset="0"/>
              </a:rPr>
              <a:t> </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1000"/>
              </a:lnSpc>
              <a:spcBef>
                <a:spcPct val="0"/>
              </a:spcBef>
              <a:buFont typeface="Symbol" panose="05050102010706020507" pitchFamily="18" charset="2"/>
              <a:buNone/>
            </a:pPr>
            <a:r>
              <a:rPr lang="de-DE" altLang="en-US" sz="900" dirty="0">
                <a:latin typeface="Frutiger 45 Light" panose="020B0603020202020204" pitchFamily="34" charset="0"/>
                <a:ea typeface="MS Mincho" panose="02020609040205080304" pitchFamily="49" charset="-128"/>
                <a:cs typeface="Arial" panose="020B0604020202020204" pitchFamily="34" charset="0"/>
              </a:rPr>
              <a:t>Die Vergütung des/der Analysten, der/die diesen Bericht erstellt hat/haben, wird </a:t>
            </a:r>
            <a:r>
              <a:rPr lang="de-DE" altLang="en-US" sz="900" dirty="0" err="1">
                <a:latin typeface="Frutiger 45 Light" panose="020B0603020202020204" pitchFamily="34" charset="0"/>
                <a:ea typeface="MS Mincho" panose="02020609040205080304" pitchFamily="49" charset="-128"/>
                <a:cs typeface="Arial" panose="020B0604020202020204" pitchFamily="34" charset="0"/>
              </a:rPr>
              <a:t>ausschliesslich</a:t>
            </a:r>
            <a:r>
              <a:rPr lang="de-DE" altLang="en-US" sz="900" dirty="0">
                <a:latin typeface="Frutiger 45 Light" panose="020B0603020202020204" pitchFamily="34" charset="0"/>
                <a:ea typeface="MS Mincho" panose="02020609040205080304" pitchFamily="49" charset="-128"/>
                <a:cs typeface="Arial" panose="020B0604020202020204" pitchFamily="34" charset="0"/>
              </a:rPr>
              <a:t> durch Research Management und das Senior Management (ohne Investment Banking) bestimmt. Die Vergütung der Analysten basiert nicht auf den Erträgen aus dem Investment Banking, Verkauf und Handel oder Eigenhandel. Die Vergütung kann jedoch in Bezug zu den Erträgen des UBS-Konzerns als Ganzes stehen, wozu auch das Investment Banking, der Verkauf und Handel sowie der Eigenhandel gehören.</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1000"/>
              </a:lnSpc>
              <a:spcBef>
                <a:spcPct val="0"/>
              </a:spcBef>
              <a:buFont typeface="Symbol" panose="05050102010706020507" pitchFamily="18" charset="2"/>
              <a:buNone/>
            </a:pP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p:txBody>
      </p:sp>
    </p:spTree>
    <p:custDataLst>
      <p:tags r:id="rId1"/>
    </p:custDataLst>
    <p:extLst>
      <p:ext uri="{BB962C8B-B14F-4D97-AF65-F5344CB8AC3E}">
        <p14:creationId xmlns:p14="http://schemas.microsoft.com/office/powerpoint/2010/main" val="3616336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297FA-C538-4B65-8872-D8D2D3560F5A}"/>
              </a:ext>
            </a:extLst>
          </p:cNvPr>
          <p:cNvSpPr>
            <a:spLocks noGrp="1"/>
          </p:cNvSpPr>
          <p:nvPr>
            <p:ph type="title"/>
          </p:nvPr>
        </p:nvSpPr>
        <p:spPr/>
        <p:txBody>
          <a:bodyPr/>
          <a:lstStyle/>
          <a:p>
            <a:r>
              <a:rPr lang="en-US" altLang="zh-TW" dirty="0" err="1">
                <a:latin typeface="Frutiger 45 Light" panose="020B0603020202020204" pitchFamily="34" charset="0"/>
                <a:cs typeface="Arial Unicode MS" panose="020B0604020202020204" pitchFamily="34" charset="-128"/>
              </a:rPr>
              <a:t>Risikohinweise</a:t>
            </a:r>
            <a:endParaRPr lang="en-US" dirty="0"/>
          </a:p>
        </p:txBody>
      </p:sp>
      <p:sp>
        <p:nvSpPr>
          <p:cNvPr id="3" name="TextBox 2">
            <a:extLst>
              <a:ext uri="{FF2B5EF4-FFF2-40B4-BE49-F238E27FC236}">
                <a16:creationId xmlns:a16="http://schemas.microsoft.com/office/drawing/2014/main" id="{0444555A-5F5E-43C9-89EA-DB3157B14108}"/>
              </a:ext>
            </a:extLst>
          </p:cNvPr>
          <p:cNvSpPr txBox="1">
            <a:spLocks/>
          </p:cNvSpPr>
          <p:nvPr/>
        </p:nvSpPr>
        <p:spPr>
          <a:xfrm>
            <a:off x="557784" y="1681163"/>
            <a:ext cx="12247156" cy="4954588"/>
          </a:xfrm>
          <a:prstGeom prst="rect">
            <a:avLst/>
          </a:prstGeom>
          <a:noFill/>
        </p:spPr>
        <p:txBody>
          <a:bodyPr vert="horz" wrap="square" lIns="0" tIns="0" rIns="0" bIns="0" rtlCol="0">
            <a:noAutofit/>
          </a:bodyPr>
          <a:lstStyle/>
          <a:p>
            <a:pPr algn="just">
              <a:lnSpc>
                <a:spcPts val="1000"/>
              </a:lnSpc>
              <a:spcBef>
                <a:spcPct val="0"/>
              </a:spcBef>
              <a:buFont typeface="Symbol" panose="05050102010706020507" pitchFamily="18" charset="2"/>
              <a:buNone/>
            </a:pPr>
            <a:r>
              <a:rPr lang="de-DE" altLang="en-US" sz="900" dirty="0">
                <a:solidFill>
                  <a:srgbClr val="000000"/>
                </a:solidFill>
                <a:latin typeface="Frutiger 45 Light" panose="020B0603020202020204" pitchFamily="34" charset="0"/>
                <a:ea typeface="MS Mincho" panose="02020609040205080304" pitchFamily="49" charset="-128"/>
                <a:cs typeface="Arial" panose="020B0604020202020204" pitchFamily="34" charset="0"/>
              </a:rPr>
              <a:t>Die steuerliche Behandlung hängt von der individuellen Situation ab und kann sich in Zukunft ändern. UBS erbringt keine Rechts- oder Steuerberatung und macht keinerlei Zusicherung im Hinblick auf die steuerliche Behandlung von Vermögenswerten oder deren Anlagerenditen – weder im Allgemeinen noch in Bezug auf die Verhältnisse und Bedürfnisse eines spezifischen Kunden. Wir können nicht auf die persönlichen Anlageziele, finanziellen Situationen und Bedürfnisse unserer einzelnen Kunden eingehen und empfehlen Ihnen deshalb, vor jeder Investition Ihren Finanz- und/oder Steuerberater bezüglich möglicher – </a:t>
            </a:r>
            <a:r>
              <a:rPr lang="de-DE" altLang="en-US" sz="900" dirty="0" err="1">
                <a:solidFill>
                  <a:srgbClr val="000000"/>
                </a:solidFill>
                <a:latin typeface="Frutiger 45 Light" panose="020B0603020202020204" pitchFamily="34" charset="0"/>
                <a:ea typeface="MS Mincho" panose="02020609040205080304" pitchFamily="49" charset="-128"/>
                <a:cs typeface="Arial" panose="020B0604020202020204" pitchFamily="34" charset="0"/>
              </a:rPr>
              <a:t>einschliesslich</a:t>
            </a:r>
            <a:r>
              <a:rPr lang="de-DE" altLang="en-US" sz="900" dirty="0">
                <a:solidFill>
                  <a:srgbClr val="000000"/>
                </a:solidFill>
                <a:latin typeface="Frutiger 45 Light" panose="020B0603020202020204" pitchFamily="34" charset="0"/>
                <a:ea typeface="MS Mincho" panose="02020609040205080304" pitchFamily="49" charset="-128"/>
                <a:cs typeface="Arial" panose="020B0604020202020204" pitchFamily="34" charset="0"/>
              </a:rPr>
              <a:t> steuertechnischer – Auswirkungen zu konsultieren.</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1000"/>
              </a:lnSpc>
              <a:spcBef>
                <a:spcPct val="0"/>
              </a:spcBef>
              <a:buFont typeface="Symbol" panose="05050102010706020507" pitchFamily="18" charset="2"/>
              <a:buNone/>
            </a:pPr>
            <a:r>
              <a:rPr lang="de-DE" altLang="en-US" sz="900" dirty="0">
                <a:solidFill>
                  <a:srgbClr val="000000"/>
                </a:solidFill>
                <a:latin typeface="Frutiger 45 Light" panose="020B0603020202020204" pitchFamily="34" charset="0"/>
                <a:ea typeface="MS Mincho" panose="02020609040205080304" pitchFamily="49" charset="-128"/>
                <a:cs typeface="Arial" panose="020B0604020202020204" pitchFamily="34" charset="0"/>
              </a:rPr>
              <a:t> </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1000"/>
              </a:lnSpc>
              <a:spcBef>
                <a:spcPct val="0"/>
              </a:spcBef>
              <a:buFont typeface="Symbol" panose="05050102010706020507" pitchFamily="18" charset="2"/>
              <a:buNone/>
            </a:pPr>
            <a:r>
              <a:rPr lang="de-DE" altLang="en-US" sz="900" dirty="0">
                <a:solidFill>
                  <a:srgbClr val="000000"/>
                </a:solidFill>
                <a:latin typeface="Frutiger 45 Light" panose="020B0603020202020204" pitchFamily="34" charset="0"/>
                <a:ea typeface="MS Mincho" panose="02020609040205080304" pitchFamily="49" charset="-128"/>
                <a:cs typeface="Arial" panose="020B0604020202020204" pitchFamily="34" charset="0"/>
              </a:rPr>
              <a:t>Dieses Material darf ohne vorherige Einwilligung von UBS nicht reproduziert werden. </a:t>
            </a:r>
            <a:r>
              <a:rPr lang="de-DE" altLang="en-US" sz="900" dirty="0">
                <a:latin typeface="Frutiger 45 Light" panose="020B0603020202020204" pitchFamily="34" charset="0"/>
                <a:ea typeface="MS Mincho" panose="02020609040205080304" pitchFamily="49" charset="-128"/>
                <a:cs typeface="Arial" panose="020B0604020202020204" pitchFamily="34" charset="0"/>
              </a:rPr>
              <a:t>Sofern nicht etwas anderes schriftlich vereinbart wurde, untersagt UBS ausdrücklich jegliche Verteilung und Weitergabe dieses Materials an Dritte.</a:t>
            </a:r>
            <a:r>
              <a:rPr lang="de-DE" altLang="en-US" sz="900" dirty="0">
                <a:solidFill>
                  <a:srgbClr val="000000"/>
                </a:solidFill>
                <a:latin typeface="Frutiger 45 Light" panose="020B0603020202020204" pitchFamily="34" charset="0"/>
                <a:ea typeface="MS Mincho" panose="02020609040205080304" pitchFamily="49" charset="-128"/>
                <a:cs typeface="Arial" panose="020B0604020202020204" pitchFamily="34" charset="0"/>
              </a:rPr>
              <a:t> UBS übernimmt keinerlei Haftung für Ansprüche oder Klagen von Dritten, die aus dem Gebrauch oder der Verteilung dieses Materials resultieren. Die Verteilung dieser Publikation darf nur im Rahmen der dafür geltenden Gesetzgebung stattfinden. </a:t>
            </a:r>
            <a:r>
              <a:rPr lang="de-DE" altLang="en-US" sz="900" dirty="0">
                <a:latin typeface="Frutiger 45 Light" panose="020B0603020202020204" pitchFamily="34" charset="0"/>
                <a:ea typeface="MS Mincho" panose="02020609040205080304" pitchFamily="49" charset="-128"/>
                <a:cs typeface="Arial" panose="020B0604020202020204" pitchFamily="34" charset="0"/>
              </a:rPr>
              <a:t>Informationen darüber, wie das CIO Konflikte regelt und die Unabhängigkeit seiner Anlagebeurteilungen, des Publikationsangebots, des Research sowie der Ratingmethoden aufrechterhält, finden Sie unter </a:t>
            </a:r>
            <a:r>
              <a:rPr lang="de-DE" altLang="en-US" sz="900" u="sng" dirty="0">
                <a:solidFill>
                  <a:srgbClr val="0000FF"/>
                </a:solidFill>
                <a:latin typeface="Frutiger 45 Light" panose="020B0603020202020204" pitchFamily="34" charset="0"/>
                <a:ea typeface="MS Mincho" panose="02020609040205080304" pitchFamily="49" charset="-128"/>
                <a:cs typeface="Arial" panose="020B0604020202020204" pitchFamily="34" charset="0"/>
              </a:rPr>
              <a:t>www.ubs.com/research-methodology</a:t>
            </a:r>
            <a:r>
              <a:rPr lang="de-DE" altLang="en-US" sz="900" dirty="0">
                <a:latin typeface="Frutiger 45 Light" panose="020B0603020202020204" pitchFamily="34" charset="0"/>
                <a:ea typeface="MS Mincho" panose="02020609040205080304" pitchFamily="49" charset="-128"/>
                <a:cs typeface="Arial" panose="020B0604020202020204" pitchFamily="34" charset="0"/>
              </a:rPr>
              <a:t>. Weitere Informationen über die jeweiligen Autoren dieser und anderer CIO-Publikationen, auf die in diesem Bericht verwiesen wird, sowie Kopien von vergangenen Berichten zu diesem Thema können Sie bei Ihrem Kundenberater bestellen.</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1000"/>
              </a:lnSpc>
              <a:spcBef>
                <a:spcPct val="0"/>
              </a:spcBef>
              <a:buFont typeface="Symbol" panose="05050102010706020507" pitchFamily="18" charset="2"/>
              <a:buNone/>
            </a:pPr>
            <a:r>
              <a:rPr lang="de-DE" altLang="en-US" sz="900" dirty="0">
                <a:latin typeface="Frutiger 45 Light" panose="020B0603020202020204" pitchFamily="34" charset="0"/>
                <a:ea typeface="MS Mincho" panose="02020609040205080304" pitchFamily="49" charset="-128"/>
                <a:cs typeface="Arial" panose="020B0604020202020204" pitchFamily="34" charset="0"/>
              </a:rPr>
              <a:t> </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900"/>
              </a:lnSpc>
              <a:spcBef>
                <a:spcPct val="0"/>
              </a:spcBef>
              <a:buFont typeface="Symbol" panose="05050102010706020507" pitchFamily="18" charset="2"/>
              <a:buNone/>
            </a:pPr>
            <a:r>
              <a:rPr lang="de-DE" altLang="en-US" sz="900" b="1" dirty="0">
                <a:solidFill>
                  <a:srgbClr val="000000"/>
                </a:solidFill>
                <a:latin typeface="Frutiger 45 Light" panose="020B0603020202020204" pitchFamily="34" charset="0"/>
                <a:ea typeface="MS Mincho" panose="02020609040205080304" pitchFamily="49" charset="-128"/>
                <a:cs typeface="Arial" panose="020B0604020202020204" pitchFamily="34" charset="0"/>
              </a:rPr>
              <a:t>Wichtige Informationen über nachhaltige Anlagestrategien:</a:t>
            </a:r>
            <a:r>
              <a:rPr lang="de-DE" altLang="en-US" sz="900" dirty="0">
                <a:solidFill>
                  <a:srgbClr val="000000"/>
                </a:solidFill>
                <a:latin typeface="Frutiger 45 Light" panose="020B0603020202020204" pitchFamily="34" charset="0"/>
                <a:ea typeface="MS Mincho" panose="02020609040205080304" pitchFamily="49" charset="-128"/>
                <a:cs typeface="Arial" panose="020B0604020202020204" pitchFamily="34" charset="0"/>
              </a:rPr>
              <a:t> </a:t>
            </a:r>
            <a:r>
              <a:rPr lang="de-CH" altLang="en-US" sz="900" dirty="0">
                <a:solidFill>
                  <a:srgbClr val="000000"/>
                </a:solidFill>
                <a:latin typeface="Frutiger 45 Light" panose="020B0603020202020204" pitchFamily="34" charset="0"/>
                <a:ea typeface="MS Mincho" panose="02020609040205080304" pitchFamily="49" charset="-128"/>
                <a:cs typeface="Times New Roman" panose="02020603050405020304" pitchFamily="18" charset="0"/>
              </a:rPr>
              <a:t>Nachhaltige Anlagestrategien versuchen, die Faktoren Umwelt, Soziales und Unternehmensführung (ESG) beim Anlageprozess und Portfolioaufbau miteinzubeziehen. Strategien wenden ESG-Analysen je nach der Region unterschiedlich an und integrieren die Ergebnisse auf verschiedene Weise. Die Einbeziehung von ESG-Faktoren oder Aspekten des nachhaltigen Investierens könnte die Fähigkeit von UBS beeinträchtigen, bestimmte Anlagechancen zu nutzen oder zu empfehlen, die andernfalls zu den Anlagezielen des Kunden oder der Kundin passen würden. Die Renditen eines Portfolios, das ESG-Faktoren oder Erwägungen des nachhaltigen Investierens einbezieht, sind unter Umständen geringer oder höher als die eines Portfolios, bei dem UBS keine ESG-Faktoren, Ausschlusskriterien oder anderen Nachhaltigkeitsthemen berücksichtigt. Zudem kann ein solches Portfolio Unterschiede hinsichtlich der Anlagechancen aufweisen.</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900"/>
              </a:lnSpc>
              <a:spcBef>
                <a:spcPct val="0"/>
              </a:spcBef>
              <a:buFont typeface="Symbol" panose="05050102010706020507" pitchFamily="18" charset="2"/>
              <a:buNone/>
            </a:pPr>
            <a:r>
              <a:rPr lang="de-DE" altLang="en-US" sz="900" dirty="0">
                <a:solidFill>
                  <a:srgbClr val="000000"/>
                </a:solidFill>
                <a:latin typeface="Frutiger 45 Light" panose="020B0603020202020204" pitchFamily="34" charset="0"/>
                <a:ea typeface="MS Mincho" panose="02020609040205080304" pitchFamily="49" charset="-128"/>
                <a:cs typeface="Arial" panose="020B0604020202020204" pitchFamily="34" charset="0"/>
              </a:rPr>
              <a:t> </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1000"/>
              </a:lnSpc>
              <a:spcBef>
                <a:spcPct val="0"/>
              </a:spcBef>
              <a:buFont typeface="Symbol" panose="05050102010706020507" pitchFamily="18" charset="2"/>
              <a:buNone/>
            </a:pPr>
            <a:r>
              <a:rPr lang="de-DE" altLang="en-US" sz="900" b="1" dirty="0">
                <a:solidFill>
                  <a:srgbClr val="000000"/>
                </a:solidFill>
                <a:latin typeface="Frutiger 45 Light" panose="020B0603020202020204" pitchFamily="34" charset="0"/>
                <a:ea typeface="MS Mincho" panose="02020609040205080304" pitchFamily="49" charset="-128"/>
                <a:cs typeface="Arial" panose="020B0604020202020204" pitchFamily="34" charset="0"/>
              </a:rPr>
              <a:t>Externe Vermögensverwalter / Externe Finanzberater:</a:t>
            </a:r>
            <a:r>
              <a:rPr lang="de-DE" altLang="en-US" sz="900" dirty="0">
                <a:solidFill>
                  <a:srgbClr val="000000"/>
                </a:solidFill>
                <a:latin typeface="Frutiger 45 Light" panose="020B0603020202020204" pitchFamily="34" charset="0"/>
                <a:ea typeface="MS Mincho" panose="02020609040205080304" pitchFamily="49" charset="-128"/>
                <a:cs typeface="Arial" panose="020B0604020202020204" pitchFamily="34" charset="0"/>
              </a:rPr>
              <a:t> Für den Fall, dass dieses Research oder die Publikation an einen externen Vermögensverwalter oder Finanzberater ausgegeben wird, untersagt UBS dem externen Vermögensverwalter oder Finanzberater ausdrücklich, diese an ihre Kunden und / oder Dritte weiterzugeben beziehungsweise zur Verfügung zu stellen.</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1000"/>
              </a:lnSpc>
              <a:spcBef>
                <a:spcPct val="0"/>
              </a:spcBef>
              <a:buFont typeface="Symbol" panose="05050102010706020507" pitchFamily="18" charset="2"/>
              <a:buNone/>
            </a:pPr>
            <a:r>
              <a:rPr lang="de-DE" altLang="en-US" sz="900" dirty="0">
                <a:solidFill>
                  <a:srgbClr val="000000"/>
                </a:solidFill>
                <a:latin typeface="Frutiger 45 Light" panose="020B0603020202020204" pitchFamily="34" charset="0"/>
                <a:ea typeface="MS Mincho" panose="02020609040205080304" pitchFamily="49" charset="-128"/>
                <a:cs typeface="Arial" panose="020B0604020202020204" pitchFamily="34" charset="0"/>
              </a:rPr>
              <a:t> </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800"/>
              </a:lnSpc>
              <a:spcBef>
                <a:spcPct val="0"/>
              </a:spcBef>
              <a:spcAft>
                <a:spcPts val="200"/>
              </a:spcAft>
              <a:buFont typeface="Symbol" panose="05050102010706020507" pitchFamily="18" charset="2"/>
              <a:buNone/>
            </a:pPr>
            <a:r>
              <a:rPr lang="de-CH" altLang="en-US" sz="900" b="1" dirty="0">
                <a:solidFill>
                  <a:srgbClr val="000000"/>
                </a:solidFill>
                <a:latin typeface="Frutiger 45 Light" panose="020B0603020202020204" pitchFamily="34" charset="0"/>
                <a:ea typeface="MS Mincho" panose="02020609040205080304" pitchFamily="49" charset="-128"/>
                <a:cs typeface="Times New Roman" panose="02020603050405020304" pitchFamily="18" charset="0"/>
              </a:rPr>
              <a:t>USA:</a:t>
            </a:r>
            <a:r>
              <a:rPr lang="de-CH" altLang="en-US" sz="900" dirty="0">
                <a:solidFill>
                  <a:srgbClr val="000000"/>
                </a:solidFill>
                <a:latin typeface="Frutiger 45 Light" panose="020B0603020202020204" pitchFamily="34" charset="0"/>
                <a:ea typeface="MS Mincho" panose="02020609040205080304" pitchFamily="49" charset="-128"/>
                <a:cs typeface="Times New Roman" panose="02020603050405020304" pitchFamily="18" charset="0"/>
              </a:rPr>
              <a:t> </a:t>
            </a:r>
            <a:r>
              <a:rPr lang="de-DE" altLang="en-US" sz="900" dirty="0">
                <a:solidFill>
                  <a:srgbClr val="000000"/>
                </a:solidFill>
                <a:latin typeface="Frutiger 45 Light" panose="020B0603020202020204" pitchFamily="34" charset="0"/>
                <a:ea typeface="MS Mincho" panose="02020609040205080304" pitchFamily="49" charset="-128"/>
                <a:cs typeface="Times New Roman" panose="02020603050405020304" pitchFamily="18" charset="0"/>
              </a:rPr>
              <a:t>Diese Publikation darf weder in den USA noch an «US </a:t>
            </a:r>
            <a:r>
              <a:rPr lang="de-DE" altLang="en-US" sz="900" dirty="0" err="1">
                <a:solidFill>
                  <a:srgbClr val="000000"/>
                </a:solidFill>
                <a:latin typeface="Frutiger 45 Light" panose="020B0603020202020204" pitchFamily="34" charset="0"/>
                <a:ea typeface="MS Mincho" panose="02020609040205080304" pitchFamily="49" charset="-128"/>
                <a:cs typeface="Times New Roman" panose="02020603050405020304" pitchFamily="18" charset="0"/>
              </a:rPr>
              <a:t>persons</a:t>
            </a:r>
            <a:r>
              <a:rPr lang="de-DE" altLang="en-US" sz="900" dirty="0">
                <a:solidFill>
                  <a:srgbClr val="000000"/>
                </a:solidFill>
                <a:latin typeface="Frutiger 45 Light" panose="020B0603020202020204" pitchFamily="34" charset="0"/>
                <a:ea typeface="MS Mincho" panose="02020609040205080304" pitchFamily="49" charset="-128"/>
                <a:cs typeface="Times New Roman" panose="02020603050405020304" pitchFamily="18" charset="0"/>
              </a:rPr>
              <a:t>» verteilt werden.</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1000"/>
              </a:lnSpc>
              <a:spcBef>
                <a:spcPct val="0"/>
              </a:spcBef>
              <a:buFont typeface="Symbol" panose="05050102010706020507" pitchFamily="18" charset="2"/>
              <a:buNone/>
            </a:pPr>
            <a:r>
              <a:rPr lang="de-DE" altLang="en-US" sz="900" dirty="0">
                <a:solidFill>
                  <a:srgbClr val="000000"/>
                </a:solidFill>
                <a:latin typeface="Frutiger 45 Light" panose="020B0603020202020204" pitchFamily="34" charset="0"/>
                <a:ea typeface="MS Mincho" panose="02020609040205080304" pitchFamily="49" charset="-128"/>
                <a:cs typeface="Times New Roman" panose="02020603050405020304" pitchFamily="18" charset="0"/>
              </a:rPr>
              <a:t> </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800"/>
              </a:lnSpc>
              <a:spcBef>
                <a:spcPct val="0"/>
              </a:spcBef>
              <a:spcAft>
                <a:spcPts val="200"/>
              </a:spcAft>
              <a:buFont typeface="Symbol" panose="05050102010706020507" pitchFamily="18" charset="2"/>
              <a:buNone/>
            </a:pPr>
            <a:r>
              <a:rPr lang="de-DE" altLang="en-US" sz="900" dirty="0">
                <a:solidFill>
                  <a:srgbClr val="000000"/>
                </a:solidFill>
                <a:latin typeface="Frutiger 45 Light" panose="020B0603020202020204" pitchFamily="34" charset="0"/>
                <a:ea typeface="MS Mincho" panose="02020609040205080304" pitchFamily="49" charset="-128"/>
                <a:cs typeface="Times New Roman" panose="02020603050405020304" pitchFamily="18" charset="0"/>
              </a:rPr>
              <a:t>Länderinformationen finden Sie unter </a:t>
            </a:r>
            <a:r>
              <a:rPr lang="de-DE" altLang="en-US" sz="900" u="sng" dirty="0">
                <a:solidFill>
                  <a:srgbClr val="0000FF"/>
                </a:solidFill>
                <a:latin typeface="Frutiger 45 Light" panose="020B0603020202020204" pitchFamily="34" charset="0"/>
                <a:ea typeface="MS Mincho" panose="02020609040205080304" pitchFamily="49" charset="-128"/>
                <a:cs typeface="Times New Roman" panose="02020603050405020304" pitchFamily="18" charset="0"/>
                <a:hlinkClick r:id="rId4"/>
              </a:rPr>
              <a:t>ubs.com/</a:t>
            </a:r>
            <a:r>
              <a:rPr lang="de-DE" altLang="en-US" sz="900" u="sng" dirty="0" err="1">
                <a:solidFill>
                  <a:srgbClr val="0000FF"/>
                </a:solidFill>
                <a:latin typeface="Frutiger 45 Light" panose="020B0603020202020204" pitchFamily="34" charset="0"/>
                <a:ea typeface="MS Mincho" panose="02020609040205080304" pitchFamily="49" charset="-128"/>
                <a:cs typeface="Times New Roman" panose="02020603050405020304" pitchFamily="18" charset="0"/>
                <a:hlinkClick r:id="rId4"/>
              </a:rPr>
              <a:t>cio</a:t>
            </a:r>
            <a:r>
              <a:rPr lang="de-DE" altLang="en-US" sz="900" u="sng" dirty="0">
                <a:solidFill>
                  <a:srgbClr val="0000FF"/>
                </a:solidFill>
                <a:latin typeface="Frutiger 45 Light" panose="020B0603020202020204" pitchFamily="34" charset="0"/>
                <a:ea typeface="MS Mincho" panose="02020609040205080304" pitchFamily="49" charset="-128"/>
                <a:cs typeface="Times New Roman" panose="02020603050405020304" pitchFamily="18" charset="0"/>
                <a:hlinkClick r:id="rId4"/>
              </a:rPr>
              <a:t>-country-</a:t>
            </a:r>
            <a:r>
              <a:rPr lang="de-DE" altLang="en-US" sz="900" u="sng" dirty="0" err="1">
                <a:solidFill>
                  <a:srgbClr val="0000FF"/>
                </a:solidFill>
                <a:latin typeface="Frutiger 45 Light" panose="020B0603020202020204" pitchFamily="34" charset="0"/>
                <a:ea typeface="MS Mincho" panose="02020609040205080304" pitchFamily="49" charset="-128"/>
                <a:cs typeface="Times New Roman" panose="02020603050405020304" pitchFamily="18" charset="0"/>
                <a:hlinkClick r:id="rId4"/>
              </a:rPr>
              <a:t>disclaimer</a:t>
            </a:r>
            <a:r>
              <a:rPr lang="de-DE" altLang="en-US" sz="900" u="sng" dirty="0">
                <a:solidFill>
                  <a:srgbClr val="0000FF"/>
                </a:solidFill>
                <a:latin typeface="Frutiger 45 Light" panose="020B0603020202020204" pitchFamily="34" charset="0"/>
                <a:ea typeface="MS Mincho" panose="02020609040205080304" pitchFamily="49" charset="-128"/>
                <a:cs typeface="Times New Roman" panose="02020603050405020304" pitchFamily="18" charset="0"/>
                <a:hlinkClick r:id="rId4"/>
              </a:rPr>
              <a:t>-</a:t>
            </a:r>
            <a:r>
              <a:rPr lang="de-DE" altLang="en-US" sz="900" u="sng" dirty="0" err="1">
                <a:solidFill>
                  <a:srgbClr val="0000FF"/>
                </a:solidFill>
                <a:latin typeface="Frutiger 45 Light" panose="020B0603020202020204" pitchFamily="34" charset="0"/>
                <a:ea typeface="MS Mincho" panose="02020609040205080304" pitchFamily="49" charset="-128"/>
                <a:cs typeface="Times New Roman" panose="02020603050405020304" pitchFamily="18" charset="0"/>
                <a:hlinkClick r:id="rId4"/>
              </a:rPr>
              <a:t>gr</a:t>
            </a:r>
            <a:r>
              <a:rPr lang="de-DE" altLang="en-US" sz="900" dirty="0">
                <a:latin typeface="Frutiger 45 Light" panose="020B0603020202020204" pitchFamily="34" charset="0"/>
                <a:ea typeface="MS Mincho" panose="02020609040205080304" pitchFamily="49" charset="-128"/>
                <a:cs typeface="Times New Roman" panose="02020603050405020304" pitchFamily="18" charset="0"/>
              </a:rPr>
              <a:t> oder fragen Sie Ihren Kundenberater nach vollständigen Risikoinformationen.</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1000"/>
              </a:lnSpc>
              <a:spcBef>
                <a:spcPct val="0"/>
              </a:spcBef>
              <a:buFont typeface="Symbol" panose="05050102010706020507" pitchFamily="18" charset="2"/>
              <a:buNone/>
            </a:pPr>
            <a:r>
              <a:rPr lang="de-DE" altLang="en-US" sz="900" dirty="0">
                <a:latin typeface="Frutiger 45 Light" panose="020B0603020202020204" pitchFamily="34" charset="0"/>
                <a:ea typeface="MS Mincho" panose="02020609040205080304" pitchFamily="49" charset="-128"/>
                <a:cs typeface="Times New Roman" panose="02020603050405020304" pitchFamily="18" charset="0"/>
              </a:rPr>
              <a:t> </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800"/>
              </a:lnSpc>
              <a:spcBef>
                <a:spcPct val="0"/>
              </a:spcBef>
              <a:buFont typeface="Symbol" panose="05050102010706020507" pitchFamily="18" charset="2"/>
              <a:buNone/>
            </a:pPr>
            <a:r>
              <a:rPr lang="en-GB" altLang="en-US" sz="900" b="1" dirty="0" err="1">
                <a:latin typeface="Frutiger 45 Light" panose="020B0603020202020204" pitchFamily="34" charset="0"/>
                <a:ea typeface="MS Mincho" panose="02020609040205080304" pitchFamily="49" charset="-128"/>
                <a:cs typeface="Times New Roman" panose="02020603050405020304" pitchFamily="18" charset="0"/>
              </a:rPr>
              <a:t>Zusatz</a:t>
            </a:r>
            <a:r>
              <a:rPr lang="en-GB" altLang="en-US" sz="900" b="1" dirty="0">
                <a:latin typeface="Frutiger 45 Light" panose="020B0603020202020204" pitchFamily="34" charset="0"/>
                <a:ea typeface="MS Mincho" panose="02020609040205080304" pitchFamily="49" charset="-128"/>
                <a:cs typeface="Times New Roman" panose="02020603050405020304" pitchFamily="18" charset="0"/>
              </a:rPr>
              <a:t>-Disclaimer für Credit Suisse Wealth Management</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800"/>
              </a:lnSpc>
              <a:spcBef>
                <a:spcPct val="0"/>
              </a:spcBef>
              <a:buFont typeface="Symbol" panose="05050102010706020507" pitchFamily="18" charset="2"/>
              <a:buNone/>
            </a:pPr>
            <a:r>
              <a:rPr lang="de-CH" altLang="en-US" sz="900" dirty="0">
                <a:latin typeface="Frutiger 45 Light" panose="020B0603020202020204" pitchFamily="34" charset="0"/>
                <a:ea typeface="MS Mincho" panose="02020609040205080304" pitchFamily="49" charset="-128"/>
                <a:cs typeface="Times New Roman" panose="02020603050405020304" pitchFamily="18" charset="0"/>
              </a:rPr>
              <a:t>Dieses Dokument erhalten Sie in Ihrer Eigenschaft als Kunde von </a:t>
            </a:r>
            <a:r>
              <a:rPr lang="de-CH" altLang="en-US" sz="900" dirty="0" err="1">
                <a:latin typeface="Frutiger 45 Light" panose="020B0603020202020204" pitchFamily="34" charset="0"/>
                <a:ea typeface="MS Mincho" panose="02020609040205080304" pitchFamily="49" charset="-128"/>
                <a:cs typeface="Times New Roman" panose="02020603050405020304" pitchFamily="18" charset="0"/>
              </a:rPr>
              <a:t>Credit</a:t>
            </a:r>
            <a:r>
              <a:rPr lang="de-CH" altLang="en-US" sz="900" dirty="0">
                <a:latin typeface="Frutiger 45 Light" panose="020B0603020202020204" pitchFamily="34" charset="0"/>
                <a:ea typeface="MS Mincho" panose="02020609040205080304" pitchFamily="49" charset="-128"/>
                <a:cs typeface="Times New Roman" panose="02020603050405020304" pitchFamily="18" charset="0"/>
              </a:rPr>
              <a:t> Suisse Wealth Management. Ihre personenbezogenen Daten werden gemäss der Datenschutzerklärung der </a:t>
            </a:r>
            <a:r>
              <a:rPr lang="de-CH" altLang="en-US" sz="900" dirty="0" err="1">
                <a:latin typeface="Frutiger 45 Light" panose="020B0603020202020204" pitchFamily="34" charset="0"/>
                <a:ea typeface="MS Mincho" panose="02020609040205080304" pitchFamily="49" charset="-128"/>
                <a:cs typeface="Times New Roman" panose="02020603050405020304" pitchFamily="18" charset="0"/>
              </a:rPr>
              <a:t>Credit</a:t>
            </a:r>
            <a:r>
              <a:rPr lang="de-CH" altLang="en-US" sz="900" dirty="0">
                <a:latin typeface="Frutiger 45 Light" panose="020B0603020202020204" pitchFamily="34" charset="0"/>
                <a:ea typeface="MS Mincho" panose="02020609040205080304" pitchFamily="49" charset="-128"/>
                <a:cs typeface="Times New Roman" panose="02020603050405020304" pitchFamily="18" charset="0"/>
              </a:rPr>
              <a:t> Suisse verarbeitet, auf die Sie an Ihrem Domizil über die offizielle Website der </a:t>
            </a:r>
            <a:r>
              <a:rPr lang="de-CH" altLang="en-US" sz="900" dirty="0" err="1">
                <a:latin typeface="Frutiger 45 Light" panose="020B0603020202020204" pitchFamily="34" charset="0"/>
                <a:ea typeface="MS Mincho" panose="02020609040205080304" pitchFamily="49" charset="-128"/>
                <a:cs typeface="Times New Roman" panose="02020603050405020304" pitchFamily="18" charset="0"/>
              </a:rPr>
              <a:t>Credit</a:t>
            </a:r>
            <a:r>
              <a:rPr lang="de-CH" altLang="en-US" sz="900" dirty="0">
                <a:latin typeface="Frutiger 45 Light" panose="020B0603020202020204" pitchFamily="34" charset="0"/>
                <a:ea typeface="MS Mincho" panose="02020609040205080304" pitchFamily="49" charset="-128"/>
                <a:cs typeface="Times New Roman" panose="02020603050405020304" pitchFamily="18" charset="0"/>
              </a:rPr>
              <a:t> Suisse </a:t>
            </a:r>
            <a:r>
              <a:rPr lang="de-CH" altLang="en-US" sz="900" u="sng" dirty="0">
                <a:solidFill>
                  <a:srgbClr val="0000FF"/>
                </a:solidFill>
                <a:latin typeface="Frutiger 45 Light" panose="020B0603020202020204" pitchFamily="34" charset="0"/>
                <a:ea typeface="MS Mincho" panose="02020609040205080304" pitchFamily="49" charset="-128"/>
                <a:cs typeface="Times New Roman" panose="02020603050405020304" pitchFamily="18" charset="0"/>
                <a:hlinkClick r:id="rId5"/>
              </a:rPr>
              <a:t>https://www.credit-suisse.com</a:t>
            </a:r>
            <a:r>
              <a:rPr lang="de-CH" altLang="en-US" sz="900" dirty="0">
                <a:latin typeface="Frutiger 45 Light" panose="020B0603020202020204" pitchFamily="34" charset="0"/>
                <a:ea typeface="MS Mincho" panose="02020609040205080304" pitchFamily="49" charset="-128"/>
                <a:cs typeface="Times New Roman" panose="02020603050405020304" pitchFamily="18" charset="0"/>
              </a:rPr>
              <a:t> zugreifen können. Um Ihnen Marketingmaterial zu unseren Produkten und Dienstleistungen senden zu können, ist die UBS Group AG berechtigt, Ihre grundlegenden personenbezogenen Daten zu verarbeiten (d.h. Kontaktangaben wie Name, E-Mail-Adresse), bis Sie uns mitteilen, dass Sie diese Unterlagen nicht mehr erhalten möchten. Sie können die Zusendung dieser Unterlagen jederzeit durch Mitteilung an Ihren </a:t>
            </a:r>
            <a:r>
              <a:rPr lang="de-CH" altLang="en-US" sz="900" dirty="0" err="1">
                <a:latin typeface="Frutiger 45 Light" panose="020B0603020202020204" pitchFamily="34" charset="0"/>
                <a:ea typeface="MS Mincho" panose="02020609040205080304" pitchFamily="49" charset="-128"/>
                <a:cs typeface="Times New Roman" panose="02020603050405020304" pitchFamily="18" charset="0"/>
              </a:rPr>
              <a:t>Relationship</a:t>
            </a:r>
            <a:r>
              <a:rPr lang="de-CH" altLang="en-US" sz="900" dirty="0">
                <a:latin typeface="Frutiger 45 Light" panose="020B0603020202020204" pitchFamily="34" charset="0"/>
                <a:ea typeface="MS Mincho" panose="02020609040205080304" pitchFamily="49" charset="-128"/>
                <a:cs typeface="Times New Roman" panose="02020603050405020304" pitchFamily="18" charset="0"/>
              </a:rPr>
              <a:t> Manager widerrufen.</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1000"/>
              </a:lnSpc>
              <a:spcBef>
                <a:spcPct val="0"/>
              </a:spcBef>
              <a:buFont typeface="Symbol" panose="05050102010706020507" pitchFamily="18" charset="2"/>
              <a:buNone/>
            </a:pPr>
            <a:r>
              <a:rPr lang="de-CH" altLang="en-US" sz="900" dirty="0">
                <a:latin typeface="Frutiger 45 Light" panose="020B0603020202020204" pitchFamily="34" charset="0"/>
                <a:ea typeface="MS Mincho" panose="02020609040205080304" pitchFamily="49" charset="-128"/>
                <a:cs typeface="Times New Roman" panose="02020603050405020304" pitchFamily="18" charset="0"/>
              </a:rPr>
              <a:t> </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1000"/>
              </a:lnSpc>
              <a:spcBef>
                <a:spcPct val="0"/>
              </a:spcBef>
              <a:buFont typeface="Symbol" panose="05050102010706020507" pitchFamily="18" charset="2"/>
              <a:buNone/>
            </a:pPr>
            <a:r>
              <a:rPr lang="de-CH" altLang="en-US" sz="900" dirty="0">
                <a:latin typeface="Frutiger 45 Light" panose="020B0603020202020204" pitchFamily="34" charset="0"/>
                <a:ea typeface="MS Mincho" panose="02020609040205080304" pitchFamily="49" charset="-128"/>
                <a:cs typeface="Times New Roman" panose="02020603050405020304" pitchFamily="18" charset="0"/>
              </a:rPr>
              <a:t>Soweit in diesem Dokument nicht anders angegeben und /oder abhängig von der lokalen Einheit der </a:t>
            </a:r>
            <a:r>
              <a:rPr lang="de-CH" altLang="en-US" sz="900" dirty="0" err="1">
                <a:latin typeface="Frutiger 45 Light" panose="020B0603020202020204" pitchFamily="34" charset="0"/>
                <a:ea typeface="MS Mincho" panose="02020609040205080304" pitchFamily="49" charset="-128"/>
                <a:cs typeface="Times New Roman" panose="02020603050405020304" pitchFamily="18" charset="0"/>
              </a:rPr>
              <a:t>Credit</a:t>
            </a:r>
            <a:r>
              <a:rPr lang="de-CH" altLang="en-US" sz="900" dirty="0">
                <a:latin typeface="Frutiger 45 Light" panose="020B0603020202020204" pitchFamily="34" charset="0"/>
                <a:ea typeface="MS Mincho" panose="02020609040205080304" pitchFamily="49" charset="-128"/>
                <a:cs typeface="Times New Roman" panose="02020603050405020304" pitchFamily="18" charset="0"/>
              </a:rPr>
              <a:t> Suisse, von der Sie diesen Bericht erhalten, wird dieser Bericht von UBS </a:t>
            </a:r>
            <a:r>
              <a:rPr lang="de-CH" altLang="en-US" sz="900" dirty="0" err="1">
                <a:latin typeface="Frutiger 45 Light" panose="020B0603020202020204" pitchFamily="34" charset="0"/>
                <a:ea typeface="MS Mincho" panose="02020609040205080304" pitchFamily="49" charset="-128"/>
                <a:cs typeface="Times New Roman" panose="02020603050405020304" pitchFamily="18" charset="0"/>
              </a:rPr>
              <a:t>Switzerland</a:t>
            </a:r>
            <a:r>
              <a:rPr lang="de-CH" altLang="en-US" sz="900" dirty="0">
                <a:latin typeface="Frutiger 45 Light" panose="020B0603020202020204" pitchFamily="34" charset="0"/>
                <a:ea typeface="MS Mincho" panose="02020609040205080304" pitchFamily="49" charset="-128"/>
                <a:cs typeface="Times New Roman" panose="02020603050405020304" pitchFamily="18" charset="0"/>
              </a:rPr>
              <a:t> AG verteilt, einem von der Eidgenössischen Finanzmarktaufsicht (FINMA) zugelassenen und regulierten Unternehmen. </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1000"/>
              </a:lnSpc>
              <a:spcBef>
                <a:spcPct val="0"/>
              </a:spcBef>
              <a:buFont typeface="Symbol" panose="05050102010706020507" pitchFamily="18" charset="2"/>
              <a:buNone/>
            </a:pPr>
            <a:r>
              <a:rPr lang="de-DE" altLang="en-US" sz="900" dirty="0">
                <a:latin typeface="Frutiger 45 Light" panose="020B0603020202020204" pitchFamily="34" charset="0"/>
                <a:ea typeface="MS Mincho" panose="02020609040205080304" pitchFamily="49" charset="-128"/>
                <a:cs typeface="Times New Roman" panose="02020603050405020304" pitchFamily="18" charset="0"/>
              </a:rPr>
              <a:t> </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1000"/>
              </a:lnSpc>
              <a:spcBef>
                <a:spcPct val="0"/>
              </a:spcBef>
              <a:buFont typeface="Symbol" panose="05050102010706020507" pitchFamily="18" charset="2"/>
              <a:buNone/>
            </a:pPr>
            <a:r>
              <a:rPr lang="de-CH" altLang="en-US" sz="900" dirty="0">
                <a:latin typeface="Frutiger 45 Light" panose="020B0603020202020204" pitchFamily="34" charset="0"/>
                <a:ea typeface="MS Mincho" panose="02020609040205080304" pitchFamily="49" charset="-128"/>
                <a:cs typeface="Times New Roman" panose="02020603050405020304" pitchFamily="18" charset="0"/>
              </a:rPr>
              <a:t>Fassung C/2024. CIO82652744</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lnSpc>
                <a:spcPts val="1000"/>
              </a:lnSpc>
              <a:spcBef>
                <a:spcPct val="0"/>
              </a:spcBef>
              <a:buFont typeface="Symbol" panose="05050102010706020507" pitchFamily="18" charset="2"/>
              <a:buNone/>
            </a:pPr>
            <a:r>
              <a:rPr lang="de-CH" altLang="en-US" sz="900" dirty="0">
                <a:solidFill>
                  <a:srgbClr val="000000"/>
                </a:solidFill>
                <a:latin typeface="Frutiger 45 Light" panose="020B0603020202020204" pitchFamily="34" charset="0"/>
                <a:ea typeface="MS Mincho" panose="02020609040205080304" pitchFamily="49" charset="-128"/>
                <a:cs typeface="Times New Roman" panose="02020603050405020304" pitchFamily="18" charset="0"/>
                <a:sym typeface="Symbol" panose="05050102010706020507" pitchFamily="18" charset="2"/>
              </a:rPr>
              <a:t></a:t>
            </a:r>
            <a:r>
              <a:rPr lang="de-CH" altLang="en-US" sz="900" dirty="0">
                <a:solidFill>
                  <a:srgbClr val="000000"/>
                </a:solidFill>
                <a:latin typeface="Frutiger 45 Light" panose="020B0603020202020204" pitchFamily="34" charset="0"/>
                <a:ea typeface="MS Mincho" panose="02020609040205080304" pitchFamily="49" charset="-128"/>
                <a:cs typeface="Times New Roman" panose="02020603050405020304" pitchFamily="18" charset="0"/>
              </a:rPr>
              <a:t> </a:t>
            </a:r>
            <a:r>
              <a:rPr lang="de-CH" altLang="en-US" sz="900">
                <a:solidFill>
                  <a:srgbClr val="000000"/>
                </a:solidFill>
                <a:latin typeface="Frutiger 45 Light" panose="020B0603020202020204" pitchFamily="34" charset="0"/>
                <a:ea typeface="MS Mincho" panose="02020609040205080304" pitchFamily="49" charset="-128"/>
                <a:cs typeface="Times New Roman" panose="02020603050405020304" pitchFamily="18" charset="0"/>
              </a:rPr>
              <a:t>UBS 2025. </a:t>
            </a:r>
            <a:r>
              <a:rPr lang="de-CH" altLang="en-US" sz="900" dirty="0">
                <a:solidFill>
                  <a:srgbClr val="000000"/>
                </a:solidFill>
                <a:latin typeface="Frutiger 45 Light" panose="020B0603020202020204" pitchFamily="34" charset="0"/>
                <a:ea typeface="MS Mincho" panose="02020609040205080304" pitchFamily="49" charset="-128"/>
                <a:cs typeface="Times New Roman" panose="02020603050405020304" pitchFamily="18" charset="0"/>
              </a:rPr>
              <a:t>Das Schlüsselsymbol und UBS gehören zu den eingetragenen bzw. nicht eingetragenen Markenzeichen von UBS. </a:t>
            </a:r>
            <a:r>
              <a:rPr lang="fr-FR" altLang="en-US" sz="900" dirty="0">
                <a:solidFill>
                  <a:srgbClr val="000000"/>
                </a:solidFill>
                <a:latin typeface="Frutiger 45 Light" panose="020B0603020202020204" pitchFamily="34" charset="0"/>
                <a:ea typeface="MS Mincho" panose="02020609040205080304" pitchFamily="49" charset="-128"/>
                <a:cs typeface="Times New Roman" panose="02020603050405020304" pitchFamily="18" charset="0"/>
              </a:rPr>
              <a:t>Alle </a:t>
            </a:r>
            <a:r>
              <a:rPr lang="fr-FR" altLang="en-US" sz="900" dirty="0" err="1">
                <a:solidFill>
                  <a:srgbClr val="000000"/>
                </a:solidFill>
                <a:latin typeface="Frutiger 45 Light" panose="020B0603020202020204" pitchFamily="34" charset="0"/>
                <a:ea typeface="MS Mincho" panose="02020609040205080304" pitchFamily="49" charset="-128"/>
                <a:cs typeface="Times New Roman" panose="02020603050405020304" pitchFamily="18" charset="0"/>
              </a:rPr>
              <a:t>Recht</a:t>
            </a:r>
            <a:r>
              <a:rPr lang="fr-CH" altLang="en-US" sz="900" dirty="0">
                <a:solidFill>
                  <a:srgbClr val="000000"/>
                </a:solidFill>
                <a:latin typeface="Frutiger 45 Light" panose="020B0603020202020204" pitchFamily="34" charset="0"/>
                <a:ea typeface="MS Mincho" panose="02020609040205080304" pitchFamily="49" charset="-128"/>
                <a:cs typeface="Times New Roman" panose="02020603050405020304" pitchFamily="18" charset="0"/>
              </a:rPr>
              <a:t>e </a:t>
            </a:r>
            <a:r>
              <a:rPr lang="fr-CH" altLang="en-US" sz="900" dirty="0" err="1">
                <a:solidFill>
                  <a:srgbClr val="000000"/>
                </a:solidFill>
                <a:latin typeface="Frutiger 45 Light" panose="020B0603020202020204" pitchFamily="34" charset="0"/>
                <a:ea typeface="MS Mincho" panose="02020609040205080304" pitchFamily="49" charset="-128"/>
                <a:cs typeface="Times New Roman" panose="02020603050405020304" pitchFamily="18" charset="0"/>
              </a:rPr>
              <a:t>vorbehalten</a:t>
            </a:r>
            <a:r>
              <a:rPr lang="fr-CH" altLang="en-US" sz="900" dirty="0">
                <a:solidFill>
                  <a:srgbClr val="000000"/>
                </a:solidFill>
                <a:latin typeface="Frutiger 45 Light" panose="020B0603020202020204" pitchFamily="34" charset="0"/>
                <a:ea typeface="MS Mincho" panose="02020609040205080304" pitchFamily="49" charset="-128"/>
                <a:cs typeface="Times New Roman" panose="02020603050405020304" pitchFamily="18" charset="0"/>
              </a:rPr>
              <a:t>.</a:t>
            </a:r>
            <a:endParaRPr lang="en-US" altLang="en-US" sz="900" dirty="0">
              <a:latin typeface="Frutiger 45 Light" panose="020B0603020202020204" pitchFamily="34" charset="0"/>
              <a:ea typeface="MS Mincho" panose="02020609040205080304" pitchFamily="49" charset="-128"/>
              <a:cs typeface="Times New Roman" panose="02020603050405020304" pitchFamily="18" charset="0"/>
            </a:endParaRPr>
          </a:p>
          <a:p>
            <a:pPr algn="just">
              <a:spcBef>
                <a:spcPct val="0"/>
              </a:spcBef>
              <a:buFont typeface="Symbol" panose="05050102010706020507" pitchFamily="18" charset="2"/>
              <a:buNone/>
            </a:pPr>
            <a:endParaRPr lang="en-GB" altLang="en-US" sz="900" dirty="0">
              <a:latin typeface="Frutiger 45 Light" panose="020B0603020202020204" pitchFamily="34" charset="0"/>
              <a:ea typeface="MS Mincho" panose="02020609040205080304" pitchFamily="49" charset="-128"/>
              <a:cs typeface="Times New Roman" panose="02020603050405020304" pitchFamily="18" charset="0"/>
            </a:endParaRPr>
          </a:p>
        </p:txBody>
      </p:sp>
    </p:spTree>
    <p:custDataLst>
      <p:tags r:id="rId1"/>
    </p:custDataLst>
    <p:extLst>
      <p:ext uri="{BB962C8B-B14F-4D97-AF65-F5344CB8AC3E}">
        <p14:creationId xmlns:p14="http://schemas.microsoft.com/office/powerpoint/2010/main" val="4148288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9CD5C-A889-5B17-9089-74F87726041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9E04B2C-F768-3C7E-D6CC-3DC179706678}"/>
              </a:ext>
            </a:extLst>
          </p:cNvPr>
          <p:cNvSpPr>
            <a:spLocks noGrp="1"/>
          </p:cNvSpPr>
          <p:nvPr>
            <p:ph type="title"/>
          </p:nvPr>
        </p:nvSpPr>
        <p:spPr/>
        <p:txBody>
          <a:bodyPr/>
          <a:lstStyle/>
          <a:p>
            <a:r>
              <a:rPr lang="de-CH" sz="3200" noProof="0">
                <a:latin typeface="Frutiger 45 Light" panose="020B0603020202020204" pitchFamily="34" charset="0"/>
              </a:rPr>
              <a:t>Hypothekarmarkt Schweiz</a:t>
            </a:r>
            <a:endParaRPr lang="en-GB" sz="3200" dirty="0"/>
          </a:p>
        </p:txBody>
      </p:sp>
      <p:sp>
        <p:nvSpPr>
          <p:cNvPr id="126" name="TextBox 7">
            <a:extLst>
              <a:ext uri="{FF2B5EF4-FFF2-40B4-BE49-F238E27FC236}">
                <a16:creationId xmlns:a16="http://schemas.microsoft.com/office/drawing/2014/main" id="{CF37EA48-ED69-FA95-0ADA-F04AAB36C9E4}"/>
              </a:ext>
            </a:extLst>
          </p:cNvPr>
          <p:cNvSpPr txBox="1"/>
          <p:nvPr>
            <p:custDataLst>
              <p:tags r:id="rId3"/>
            </p:custDataLst>
          </p:nvPr>
        </p:nvSpPr>
        <p:spPr>
          <a:xfrm>
            <a:off x="1625861" y="6885818"/>
            <a:ext cx="10644200" cy="359320"/>
          </a:xfrm>
          <a:prstGeom prst="rect">
            <a:avLst/>
          </a:prstGeom>
          <a:noFill/>
        </p:spPr>
        <p:txBody>
          <a:bodyPr vert="horz" wrap="square" lIns="0" tIns="0" rIns="0" bIns="0" rtlCol="0" anchor="b" anchorCtr="0">
            <a:noAutofit/>
          </a:bodyPr>
          <a:lstStyle/>
          <a:p>
            <a:pPr marL="0" marR="0" lvl="0" indent="0" defTabSz="913038" rtl="0" eaLnBrk="0" fontAlgn="base" latinLnBrk="0" hangingPunct="0">
              <a:lnSpc>
                <a:spcPct val="100000"/>
              </a:lnSpc>
              <a:spcBef>
                <a:spcPct val="50000"/>
              </a:spcBef>
              <a:spcAft>
                <a:spcPts val="600"/>
              </a:spcAft>
              <a:buClrTx/>
              <a:buSzTx/>
              <a:buFontTx/>
              <a:buNone/>
              <a:tabLst/>
              <a:defRPr/>
            </a:pPr>
            <a:r>
              <a:rPr kumimoji="0" lang="de-CH" sz="1000" b="0" i="0" u="none" strike="noStrike" kern="0" cap="none" spc="0" normalizeH="0" baseline="0" noProof="0" dirty="0">
                <a:ln>
                  <a:noFill/>
                </a:ln>
                <a:solidFill>
                  <a:prstClr val="black"/>
                </a:solidFill>
                <a:effectLst/>
                <a:uLnTx/>
                <a:uFillTx/>
                <a:latin typeface="Frutiger 45 Light" panose="020B0603020202020204" pitchFamily="34" charset="0"/>
                <a:cs typeface="+mn-cs"/>
              </a:rPr>
              <a:t>Quellen</a:t>
            </a:r>
            <a:r>
              <a:rPr kumimoji="0" lang="de-CH" sz="1000" b="0" i="0" u="none" strike="noStrike" kern="0" cap="none" spc="0" normalizeH="0" baseline="0" noProof="0">
                <a:ln>
                  <a:noFill/>
                </a:ln>
                <a:solidFill>
                  <a:prstClr val="black"/>
                </a:solidFill>
                <a:effectLst/>
                <a:uLnTx/>
                <a:uFillTx/>
                <a:latin typeface="Frutiger 45 Light" panose="020B0603020202020204" pitchFamily="34" charset="0"/>
                <a:cs typeface="+mn-cs"/>
              </a:rPr>
              <a:t>: SNB; UBS</a:t>
            </a:r>
            <a:endParaRPr kumimoji="0" lang="en-GB" sz="1000" b="0" i="0" u="none" strike="noStrike" kern="0" cap="none" spc="0" normalizeH="0" baseline="0" noProof="0" dirty="0">
              <a:ln>
                <a:noFill/>
              </a:ln>
              <a:solidFill>
                <a:prstClr val="black"/>
              </a:solidFill>
              <a:effectLst/>
              <a:uLnTx/>
              <a:uFillTx/>
              <a:latin typeface="Frutiger 45 Light" panose="020B0603020202020204" pitchFamily="34" charset="0"/>
              <a:cs typeface="+mn-cs"/>
            </a:endParaRPr>
          </a:p>
        </p:txBody>
      </p:sp>
      <p:sp>
        <p:nvSpPr>
          <p:cNvPr id="6" name="AutoShape 3">
            <a:extLst>
              <a:ext uri="{FF2B5EF4-FFF2-40B4-BE49-F238E27FC236}">
                <a16:creationId xmlns:a16="http://schemas.microsoft.com/office/drawing/2014/main" id="{108CCC0B-A949-249F-BA42-02FAFEB90C5D}"/>
              </a:ext>
            </a:extLst>
          </p:cNvPr>
          <p:cNvSpPr>
            <a:spLocks noChangeAspect="1" noChangeArrowheads="1" noTextEdit="1"/>
          </p:cNvSpPr>
          <p:nvPr/>
        </p:nvSpPr>
        <p:spPr bwMode="auto">
          <a:xfrm>
            <a:off x="762000" y="1647825"/>
            <a:ext cx="9974263" cy="501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7" name="Rectangle 5">
            <a:extLst>
              <a:ext uri="{FF2B5EF4-FFF2-40B4-BE49-F238E27FC236}">
                <a16:creationId xmlns:a16="http://schemas.microsoft.com/office/drawing/2014/main" id="{069CD07D-FCC3-18F3-9F0D-29A793C3288D}"/>
              </a:ext>
            </a:extLst>
          </p:cNvPr>
          <p:cNvSpPr>
            <a:spLocks noChangeArrowheads="1"/>
          </p:cNvSpPr>
          <p:nvPr/>
        </p:nvSpPr>
        <p:spPr bwMode="auto">
          <a:xfrm>
            <a:off x="762000" y="1647825"/>
            <a:ext cx="9974263" cy="50101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8" name="Freeform 6">
            <a:extLst>
              <a:ext uri="{FF2B5EF4-FFF2-40B4-BE49-F238E27FC236}">
                <a16:creationId xmlns:a16="http://schemas.microsoft.com/office/drawing/2014/main" id="{04A9B3A0-D5E5-C0F2-6508-C40ADC09F2DD}"/>
              </a:ext>
            </a:extLst>
          </p:cNvPr>
          <p:cNvSpPr>
            <a:spLocks/>
          </p:cNvSpPr>
          <p:nvPr/>
        </p:nvSpPr>
        <p:spPr bwMode="auto">
          <a:xfrm>
            <a:off x="1497013" y="2546350"/>
            <a:ext cx="8674100" cy="3298825"/>
          </a:xfrm>
          <a:custGeom>
            <a:avLst/>
            <a:gdLst>
              <a:gd name="T0" fmla="*/ 151 w 5464"/>
              <a:gd name="T1" fmla="*/ 1262 h 2078"/>
              <a:gd name="T2" fmla="*/ 330 w 5464"/>
              <a:gd name="T3" fmla="*/ 1227 h 2078"/>
              <a:gd name="T4" fmla="*/ 511 w 5464"/>
              <a:gd name="T5" fmla="*/ 1184 h 2078"/>
              <a:gd name="T6" fmla="*/ 691 w 5464"/>
              <a:gd name="T7" fmla="*/ 1163 h 2078"/>
              <a:gd name="T8" fmla="*/ 871 w 5464"/>
              <a:gd name="T9" fmla="*/ 1082 h 2078"/>
              <a:gd name="T10" fmla="*/ 1051 w 5464"/>
              <a:gd name="T11" fmla="*/ 985 h 2078"/>
              <a:gd name="T12" fmla="*/ 1231 w 5464"/>
              <a:gd name="T13" fmla="*/ 942 h 2078"/>
              <a:gd name="T14" fmla="*/ 1411 w 5464"/>
              <a:gd name="T15" fmla="*/ 967 h 2078"/>
              <a:gd name="T16" fmla="*/ 1592 w 5464"/>
              <a:gd name="T17" fmla="*/ 967 h 2078"/>
              <a:gd name="T18" fmla="*/ 1771 w 5464"/>
              <a:gd name="T19" fmla="*/ 896 h 2078"/>
              <a:gd name="T20" fmla="*/ 1952 w 5464"/>
              <a:gd name="T21" fmla="*/ 812 h 2078"/>
              <a:gd name="T22" fmla="*/ 2131 w 5464"/>
              <a:gd name="T23" fmla="*/ 772 h 2078"/>
              <a:gd name="T24" fmla="*/ 2312 w 5464"/>
              <a:gd name="T25" fmla="*/ 771 h 2078"/>
              <a:gd name="T26" fmla="*/ 2492 w 5464"/>
              <a:gd name="T27" fmla="*/ 776 h 2078"/>
              <a:gd name="T28" fmla="*/ 2672 w 5464"/>
              <a:gd name="T29" fmla="*/ 731 h 2078"/>
              <a:gd name="T30" fmla="*/ 2852 w 5464"/>
              <a:gd name="T31" fmla="*/ 599 h 2078"/>
              <a:gd name="T32" fmla="*/ 3032 w 5464"/>
              <a:gd name="T33" fmla="*/ 523 h 2078"/>
              <a:gd name="T34" fmla="*/ 3213 w 5464"/>
              <a:gd name="T35" fmla="*/ 507 h 2078"/>
              <a:gd name="T36" fmla="*/ 3393 w 5464"/>
              <a:gd name="T37" fmla="*/ 518 h 2078"/>
              <a:gd name="T38" fmla="*/ 3573 w 5464"/>
              <a:gd name="T39" fmla="*/ 399 h 2078"/>
              <a:gd name="T40" fmla="*/ 3753 w 5464"/>
              <a:gd name="T41" fmla="*/ 339 h 2078"/>
              <a:gd name="T42" fmla="*/ 3933 w 5464"/>
              <a:gd name="T43" fmla="*/ 248 h 2078"/>
              <a:gd name="T44" fmla="*/ 4113 w 5464"/>
              <a:gd name="T45" fmla="*/ 204 h 2078"/>
              <a:gd name="T46" fmla="*/ 4294 w 5464"/>
              <a:gd name="T47" fmla="*/ 127 h 2078"/>
              <a:gd name="T48" fmla="*/ 4473 w 5464"/>
              <a:gd name="T49" fmla="*/ 78 h 2078"/>
              <a:gd name="T50" fmla="*/ 4654 w 5464"/>
              <a:gd name="T51" fmla="*/ 31 h 2078"/>
              <a:gd name="T52" fmla="*/ 4834 w 5464"/>
              <a:gd name="T53" fmla="*/ 28 h 2078"/>
              <a:gd name="T54" fmla="*/ 5014 w 5464"/>
              <a:gd name="T55" fmla="*/ 12 h 2078"/>
              <a:gd name="T56" fmla="*/ 5194 w 5464"/>
              <a:gd name="T57" fmla="*/ 11 h 2078"/>
              <a:gd name="T58" fmla="*/ 5374 w 5464"/>
              <a:gd name="T59" fmla="*/ 28 h 2078"/>
              <a:gd name="T60" fmla="*/ 5404 w 5464"/>
              <a:gd name="T61" fmla="*/ 2078 h 2078"/>
              <a:gd name="T62" fmla="*/ 5224 w 5464"/>
              <a:gd name="T63" fmla="*/ 2078 h 2078"/>
              <a:gd name="T64" fmla="*/ 5043 w 5464"/>
              <a:gd name="T65" fmla="*/ 2078 h 2078"/>
              <a:gd name="T66" fmla="*/ 4864 w 5464"/>
              <a:gd name="T67" fmla="*/ 2078 h 2078"/>
              <a:gd name="T68" fmla="*/ 4683 w 5464"/>
              <a:gd name="T69" fmla="*/ 2078 h 2078"/>
              <a:gd name="T70" fmla="*/ 4504 w 5464"/>
              <a:gd name="T71" fmla="*/ 2078 h 2078"/>
              <a:gd name="T72" fmla="*/ 4323 w 5464"/>
              <a:gd name="T73" fmla="*/ 2078 h 2078"/>
              <a:gd name="T74" fmla="*/ 4143 w 5464"/>
              <a:gd name="T75" fmla="*/ 2078 h 2078"/>
              <a:gd name="T76" fmla="*/ 3963 w 5464"/>
              <a:gd name="T77" fmla="*/ 2078 h 2078"/>
              <a:gd name="T78" fmla="*/ 3783 w 5464"/>
              <a:gd name="T79" fmla="*/ 2078 h 2078"/>
              <a:gd name="T80" fmla="*/ 3603 w 5464"/>
              <a:gd name="T81" fmla="*/ 2078 h 2078"/>
              <a:gd name="T82" fmla="*/ 3423 w 5464"/>
              <a:gd name="T83" fmla="*/ 2078 h 2078"/>
              <a:gd name="T84" fmla="*/ 3242 w 5464"/>
              <a:gd name="T85" fmla="*/ 2078 h 2078"/>
              <a:gd name="T86" fmla="*/ 3063 w 5464"/>
              <a:gd name="T87" fmla="*/ 2078 h 2078"/>
              <a:gd name="T88" fmla="*/ 2882 w 5464"/>
              <a:gd name="T89" fmla="*/ 2078 h 2078"/>
              <a:gd name="T90" fmla="*/ 2703 w 5464"/>
              <a:gd name="T91" fmla="*/ 2078 h 2078"/>
              <a:gd name="T92" fmla="*/ 2522 w 5464"/>
              <a:gd name="T93" fmla="*/ 2078 h 2078"/>
              <a:gd name="T94" fmla="*/ 2342 w 5464"/>
              <a:gd name="T95" fmla="*/ 2078 h 2078"/>
              <a:gd name="T96" fmla="*/ 2162 w 5464"/>
              <a:gd name="T97" fmla="*/ 2078 h 2078"/>
              <a:gd name="T98" fmla="*/ 1982 w 5464"/>
              <a:gd name="T99" fmla="*/ 2078 h 2078"/>
              <a:gd name="T100" fmla="*/ 1801 w 5464"/>
              <a:gd name="T101" fmla="*/ 2078 h 2078"/>
              <a:gd name="T102" fmla="*/ 1622 w 5464"/>
              <a:gd name="T103" fmla="*/ 2078 h 2078"/>
              <a:gd name="T104" fmla="*/ 1441 w 5464"/>
              <a:gd name="T105" fmla="*/ 2078 h 2078"/>
              <a:gd name="T106" fmla="*/ 1262 w 5464"/>
              <a:gd name="T107" fmla="*/ 2078 h 2078"/>
              <a:gd name="T108" fmla="*/ 1081 w 5464"/>
              <a:gd name="T109" fmla="*/ 2078 h 2078"/>
              <a:gd name="T110" fmla="*/ 901 w 5464"/>
              <a:gd name="T111" fmla="*/ 2078 h 2078"/>
              <a:gd name="T112" fmla="*/ 721 w 5464"/>
              <a:gd name="T113" fmla="*/ 2078 h 2078"/>
              <a:gd name="T114" fmla="*/ 541 w 5464"/>
              <a:gd name="T115" fmla="*/ 2078 h 2078"/>
              <a:gd name="T116" fmla="*/ 361 w 5464"/>
              <a:gd name="T117" fmla="*/ 2078 h 2078"/>
              <a:gd name="T118" fmla="*/ 181 w 5464"/>
              <a:gd name="T119" fmla="*/ 2078 h 2078"/>
              <a:gd name="T120" fmla="*/ 0 w 5464"/>
              <a:gd name="T121" fmla="*/ 2078 h 20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464" h="2078">
                <a:moveTo>
                  <a:pt x="0" y="1363"/>
                </a:moveTo>
                <a:lnTo>
                  <a:pt x="31" y="1339"/>
                </a:lnTo>
                <a:lnTo>
                  <a:pt x="60" y="1316"/>
                </a:lnTo>
                <a:lnTo>
                  <a:pt x="90" y="1292"/>
                </a:lnTo>
                <a:lnTo>
                  <a:pt x="120" y="1272"/>
                </a:lnTo>
                <a:lnTo>
                  <a:pt x="151" y="1262"/>
                </a:lnTo>
                <a:lnTo>
                  <a:pt x="181" y="1248"/>
                </a:lnTo>
                <a:lnTo>
                  <a:pt x="210" y="1229"/>
                </a:lnTo>
                <a:lnTo>
                  <a:pt x="241" y="1221"/>
                </a:lnTo>
                <a:lnTo>
                  <a:pt x="271" y="1233"/>
                </a:lnTo>
                <a:lnTo>
                  <a:pt x="301" y="1235"/>
                </a:lnTo>
                <a:lnTo>
                  <a:pt x="330" y="1227"/>
                </a:lnTo>
                <a:lnTo>
                  <a:pt x="361" y="1213"/>
                </a:lnTo>
                <a:lnTo>
                  <a:pt x="391" y="1216"/>
                </a:lnTo>
                <a:lnTo>
                  <a:pt x="421" y="1211"/>
                </a:lnTo>
                <a:lnTo>
                  <a:pt x="450" y="1197"/>
                </a:lnTo>
                <a:lnTo>
                  <a:pt x="481" y="1187"/>
                </a:lnTo>
                <a:lnTo>
                  <a:pt x="511" y="1184"/>
                </a:lnTo>
                <a:lnTo>
                  <a:pt x="541" y="1177"/>
                </a:lnTo>
                <a:lnTo>
                  <a:pt x="570" y="1167"/>
                </a:lnTo>
                <a:lnTo>
                  <a:pt x="601" y="1160"/>
                </a:lnTo>
                <a:lnTo>
                  <a:pt x="631" y="1152"/>
                </a:lnTo>
                <a:lnTo>
                  <a:pt x="661" y="1161"/>
                </a:lnTo>
                <a:lnTo>
                  <a:pt x="691" y="1163"/>
                </a:lnTo>
                <a:lnTo>
                  <a:pt x="721" y="1155"/>
                </a:lnTo>
                <a:lnTo>
                  <a:pt x="751" y="1143"/>
                </a:lnTo>
                <a:lnTo>
                  <a:pt x="781" y="1129"/>
                </a:lnTo>
                <a:lnTo>
                  <a:pt x="811" y="1112"/>
                </a:lnTo>
                <a:lnTo>
                  <a:pt x="841" y="1097"/>
                </a:lnTo>
                <a:lnTo>
                  <a:pt x="871" y="1082"/>
                </a:lnTo>
                <a:lnTo>
                  <a:pt x="901" y="1065"/>
                </a:lnTo>
                <a:lnTo>
                  <a:pt x="931" y="1042"/>
                </a:lnTo>
                <a:lnTo>
                  <a:pt x="961" y="1031"/>
                </a:lnTo>
                <a:lnTo>
                  <a:pt x="991" y="1023"/>
                </a:lnTo>
                <a:lnTo>
                  <a:pt x="1021" y="1007"/>
                </a:lnTo>
                <a:lnTo>
                  <a:pt x="1051" y="985"/>
                </a:lnTo>
                <a:lnTo>
                  <a:pt x="1081" y="970"/>
                </a:lnTo>
                <a:lnTo>
                  <a:pt x="1111" y="951"/>
                </a:lnTo>
                <a:lnTo>
                  <a:pt x="1142" y="953"/>
                </a:lnTo>
                <a:lnTo>
                  <a:pt x="1171" y="946"/>
                </a:lnTo>
                <a:lnTo>
                  <a:pt x="1201" y="942"/>
                </a:lnTo>
                <a:lnTo>
                  <a:pt x="1231" y="942"/>
                </a:lnTo>
                <a:lnTo>
                  <a:pt x="1262" y="943"/>
                </a:lnTo>
                <a:lnTo>
                  <a:pt x="1291" y="946"/>
                </a:lnTo>
                <a:lnTo>
                  <a:pt x="1321" y="954"/>
                </a:lnTo>
                <a:lnTo>
                  <a:pt x="1351" y="963"/>
                </a:lnTo>
                <a:lnTo>
                  <a:pt x="1382" y="963"/>
                </a:lnTo>
                <a:lnTo>
                  <a:pt x="1411" y="967"/>
                </a:lnTo>
                <a:lnTo>
                  <a:pt x="1441" y="969"/>
                </a:lnTo>
                <a:lnTo>
                  <a:pt x="1472" y="970"/>
                </a:lnTo>
                <a:lnTo>
                  <a:pt x="1502" y="969"/>
                </a:lnTo>
                <a:lnTo>
                  <a:pt x="1531" y="970"/>
                </a:lnTo>
                <a:lnTo>
                  <a:pt x="1561" y="972"/>
                </a:lnTo>
                <a:lnTo>
                  <a:pt x="1592" y="967"/>
                </a:lnTo>
                <a:lnTo>
                  <a:pt x="1622" y="965"/>
                </a:lnTo>
                <a:lnTo>
                  <a:pt x="1651" y="955"/>
                </a:lnTo>
                <a:lnTo>
                  <a:pt x="1681" y="940"/>
                </a:lnTo>
                <a:lnTo>
                  <a:pt x="1712" y="923"/>
                </a:lnTo>
                <a:lnTo>
                  <a:pt x="1742" y="908"/>
                </a:lnTo>
                <a:lnTo>
                  <a:pt x="1771" y="896"/>
                </a:lnTo>
                <a:lnTo>
                  <a:pt x="1801" y="878"/>
                </a:lnTo>
                <a:lnTo>
                  <a:pt x="1832" y="871"/>
                </a:lnTo>
                <a:lnTo>
                  <a:pt x="1862" y="865"/>
                </a:lnTo>
                <a:lnTo>
                  <a:pt x="1891" y="854"/>
                </a:lnTo>
                <a:lnTo>
                  <a:pt x="1922" y="832"/>
                </a:lnTo>
                <a:lnTo>
                  <a:pt x="1952" y="812"/>
                </a:lnTo>
                <a:lnTo>
                  <a:pt x="1982" y="805"/>
                </a:lnTo>
                <a:lnTo>
                  <a:pt x="2011" y="812"/>
                </a:lnTo>
                <a:lnTo>
                  <a:pt x="2042" y="812"/>
                </a:lnTo>
                <a:lnTo>
                  <a:pt x="2072" y="801"/>
                </a:lnTo>
                <a:lnTo>
                  <a:pt x="2102" y="785"/>
                </a:lnTo>
                <a:lnTo>
                  <a:pt x="2131" y="772"/>
                </a:lnTo>
                <a:lnTo>
                  <a:pt x="2162" y="771"/>
                </a:lnTo>
                <a:lnTo>
                  <a:pt x="2192" y="766"/>
                </a:lnTo>
                <a:lnTo>
                  <a:pt x="2222" y="759"/>
                </a:lnTo>
                <a:lnTo>
                  <a:pt x="2251" y="754"/>
                </a:lnTo>
                <a:lnTo>
                  <a:pt x="2282" y="761"/>
                </a:lnTo>
                <a:lnTo>
                  <a:pt x="2312" y="771"/>
                </a:lnTo>
                <a:lnTo>
                  <a:pt x="2342" y="772"/>
                </a:lnTo>
                <a:lnTo>
                  <a:pt x="2372" y="765"/>
                </a:lnTo>
                <a:lnTo>
                  <a:pt x="2402" y="768"/>
                </a:lnTo>
                <a:lnTo>
                  <a:pt x="2432" y="772"/>
                </a:lnTo>
                <a:lnTo>
                  <a:pt x="2462" y="779"/>
                </a:lnTo>
                <a:lnTo>
                  <a:pt x="2492" y="776"/>
                </a:lnTo>
                <a:lnTo>
                  <a:pt x="2522" y="777"/>
                </a:lnTo>
                <a:lnTo>
                  <a:pt x="2552" y="775"/>
                </a:lnTo>
                <a:lnTo>
                  <a:pt x="2582" y="771"/>
                </a:lnTo>
                <a:lnTo>
                  <a:pt x="2612" y="760"/>
                </a:lnTo>
                <a:lnTo>
                  <a:pt x="2642" y="747"/>
                </a:lnTo>
                <a:lnTo>
                  <a:pt x="2672" y="731"/>
                </a:lnTo>
                <a:lnTo>
                  <a:pt x="2703" y="714"/>
                </a:lnTo>
                <a:lnTo>
                  <a:pt x="2732" y="694"/>
                </a:lnTo>
                <a:lnTo>
                  <a:pt x="2762" y="673"/>
                </a:lnTo>
                <a:lnTo>
                  <a:pt x="2792" y="651"/>
                </a:lnTo>
                <a:lnTo>
                  <a:pt x="2823" y="625"/>
                </a:lnTo>
                <a:lnTo>
                  <a:pt x="2852" y="599"/>
                </a:lnTo>
                <a:lnTo>
                  <a:pt x="2882" y="587"/>
                </a:lnTo>
                <a:lnTo>
                  <a:pt x="2912" y="579"/>
                </a:lnTo>
                <a:lnTo>
                  <a:pt x="2943" y="564"/>
                </a:lnTo>
                <a:lnTo>
                  <a:pt x="2973" y="545"/>
                </a:lnTo>
                <a:lnTo>
                  <a:pt x="3002" y="532"/>
                </a:lnTo>
                <a:lnTo>
                  <a:pt x="3032" y="523"/>
                </a:lnTo>
                <a:lnTo>
                  <a:pt x="3063" y="509"/>
                </a:lnTo>
                <a:lnTo>
                  <a:pt x="3093" y="499"/>
                </a:lnTo>
                <a:lnTo>
                  <a:pt x="3122" y="497"/>
                </a:lnTo>
                <a:lnTo>
                  <a:pt x="3153" y="492"/>
                </a:lnTo>
                <a:lnTo>
                  <a:pt x="3183" y="501"/>
                </a:lnTo>
                <a:lnTo>
                  <a:pt x="3213" y="507"/>
                </a:lnTo>
                <a:lnTo>
                  <a:pt x="3242" y="507"/>
                </a:lnTo>
                <a:lnTo>
                  <a:pt x="3273" y="509"/>
                </a:lnTo>
                <a:lnTo>
                  <a:pt x="3303" y="516"/>
                </a:lnTo>
                <a:lnTo>
                  <a:pt x="3333" y="525"/>
                </a:lnTo>
                <a:lnTo>
                  <a:pt x="3362" y="522"/>
                </a:lnTo>
                <a:lnTo>
                  <a:pt x="3393" y="518"/>
                </a:lnTo>
                <a:lnTo>
                  <a:pt x="3423" y="512"/>
                </a:lnTo>
                <a:lnTo>
                  <a:pt x="3453" y="511"/>
                </a:lnTo>
                <a:lnTo>
                  <a:pt x="3482" y="482"/>
                </a:lnTo>
                <a:lnTo>
                  <a:pt x="3513" y="453"/>
                </a:lnTo>
                <a:lnTo>
                  <a:pt x="3543" y="425"/>
                </a:lnTo>
                <a:lnTo>
                  <a:pt x="3573" y="399"/>
                </a:lnTo>
                <a:lnTo>
                  <a:pt x="3603" y="390"/>
                </a:lnTo>
                <a:lnTo>
                  <a:pt x="3633" y="379"/>
                </a:lnTo>
                <a:lnTo>
                  <a:pt x="3663" y="368"/>
                </a:lnTo>
                <a:lnTo>
                  <a:pt x="3693" y="365"/>
                </a:lnTo>
                <a:lnTo>
                  <a:pt x="3723" y="355"/>
                </a:lnTo>
                <a:lnTo>
                  <a:pt x="3753" y="339"/>
                </a:lnTo>
                <a:lnTo>
                  <a:pt x="3783" y="318"/>
                </a:lnTo>
                <a:lnTo>
                  <a:pt x="3813" y="297"/>
                </a:lnTo>
                <a:lnTo>
                  <a:pt x="3843" y="284"/>
                </a:lnTo>
                <a:lnTo>
                  <a:pt x="3873" y="271"/>
                </a:lnTo>
                <a:lnTo>
                  <a:pt x="3903" y="260"/>
                </a:lnTo>
                <a:lnTo>
                  <a:pt x="3933" y="248"/>
                </a:lnTo>
                <a:lnTo>
                  <a:pt x="3963" y="243"/>
                </a:lnTo>
                <a:lnTo>
                  <a:pt x="3993" y="237"/>
                </a:lnTo>
                <a:lnTo>
                  <a:pt x="4023" y="230"/>
                </a:lnTo>
                <a:lnTo>
                  <a:pt x="4054" y="222"/>
                </a:lnTo>
                <a:lnTo>
                  <a:pt x="4083" y="215"/>
                </a:lnTo>
                <a:lnTo>
                  <a:pt x="4113" y="204"/>
                </a:lnTo>
                <a:lnTo>
                  <a:pt x="4143" y="194"/>
                </a:lnTo>
                <a:lnTo>
                  <a:pt x="4174" y="183"/>
                </a:lnTo>
                <a:lnTo>
                  <a:pt x="4203" y="168"/>
                </a:lnTo>
                <a:lnTo>
                  <a:pt x="4233" y="152"/>
                </a:lnTo>
                <a:lnTo>
                  <a:pt x="4263" y="139"/>
                </a:lnTo>
                <a:lnTo>
                  <a:pt x="4294" y="127"/>
                </a:lnTo>
                <a:lnTo>
                  <a:pt x="4323" y="122"/>
                </a:lnTo>
                <a:lnTo>
                  <a:pt x="4353" y="115"/>
                </a:lnTo>
                <a:lnTo>
                  <a:pt x="4384" y="106"/>
                </a:lnTo>
                <a:lnTo>
                  <a:pt x="4414" y="97"/>
                </a:lnTo>
                <a:lnTo>
                  <a:pt x="4443" y="90"/>
                </a:lnTo>
                <a:lnTo>
                  <a:pt x="4473" y="78"/>
                </a:lnTo>
                <a:lnTo>
                  <a:pt x="4504" y="66"/>
                </a:lnTo>
                <a:lnTo>
                  <a:pt x="4534" y="54"/>
                </a:lnTo>
                <a:lnTo>
                  <a:pt x="4563" y="53"/>
                </a:lnTo>
                <a:lnTo>
                  <a:pt x="4593" y="45"/>
                </a:lnTo>
                <a:lnTo>
                  <a:pt x="4624" y="37"/>
                </a:lnTo>
                <a:lnTo>
                  <a:pt x="4654" y="31"/>
                </a:lnTo>
                <a:lnTo>
                  <a:pt x="4683" y="31"/>
                </a:lnTo>
                <a:lnTo>
                  <a:pt x="4713" y="26"/>
                </a:lnTo>
                <a:lnTo>
                  <a:pt x="4744" y="21"/>
                </a:lnTo>
                <a:lnTo>
                  <a:pt x="4774" y="17"/>
                </a:lnTo>
                <a:lnTo>
                  <a:pt x="4803" y="23"/>
                </a:lnTo>
                <a:lnTo>
                  <a:pt x="4834" y="28"/>
                </a:lnTo>
                <a:lnTo>
                  <a:pt x="4864" y="29"/>
                </a:lnTo>
                <a:lnTo>
                  <a:pt x="4894" y="30"/>
                </a:lnTo>
                <a:lnTo>
                  <a:pt x="4923" y="30"/>
                </a:lnTo>
                <a:lnTo>
                  <a:pt x="4954" y="23"/>
                </a:lnTo>
                <a:lnTo>
                  <a:pt x="4984" y="18"/>
                </a:lnTo>
                <a:lnTo>
                  <a:pt x="5014" y="12"/>
                </a:lnTo>
                <a:lnTo>
                  <a:pt x="5043" y="11"/>
                </a:lnTo>
                <a:lnTo>
                  <a:pt x="5074" y="7"/>
                </a:lnTo>
                <a:lnTo>
                  <a:pt x="5104" y="2"/>
                </a:lnTo>
                <a:lnTo>
                  <a:pt x="5134" y="0"/>
                </a:lnTo>
                <a:lnTo>
                  <a:pt x="5163" y="6"/>
                </a:lnTo>
                <a:lnTo>
                  <a:pt x="5194" y="11"/>
                </a:lnTo>
                <a:lnTo>
                  <a:pt x="5224" y="15"/>
                </a:lnTo>
                <a:lnTo>
                  <a:pt x="5254" y="18"/>
                </a:lnTo>
                <a:lnTo>
                  <a:pt x="5284" y="22"/>
                </a:lnTo>
                <a:lnTo>
                  <a:pt x="5314" y="18"/>
                </a:lnTo>
                <a:lnTo>
                  <a:pt x="5344" y="30"/>
                </a:lnTo>
                <a:lnTo>
                  <a:pt x="5374" y="28"/>
                </a:lnTo>
                <a:lnTo>
                  <a:pt x="5404" y="21"/>
                </a:lnTo>
                <a:lnTo>
                  <a:pt x="5434" y="21"/>
                </a:lnTo>
                <a:lnTo>
                  <a:pt x="5464" y="6"/>
                </a:lnTo>
                <a:lnTo>
                  <a:pt x="5464" y="2078"/>
                </a:lnTo>
                <a:lnTo>
                  <a:pt x="5434" y="2078"/>
                </a:lnTo>
                <a:lnTo>
                  <a:pt x="5404" y="2078"/>
                </a:lnTo>
                <a:lnTo>
                  <a:pt x="5374" y="2078"/>
                </a:lnTo>
                <a:lnTo>
                  <a:pt x="5344" y="2078"/>
                </a:lnTo>
                <a:lnTo>
                  <a:pt x="5314" y="2078"/>
                </a:lnTo>
                <a:lnTo>
                  <a:pt x="5284" y="2078"/>
                </a:lnTo>
                <a:lnTo>
                  <a:pt x="5254" y="2078"/>
                </a:lnTo>
                <a:lnTo>
                  <a:pt x="5224" y="2078"/>
                </a:lnTo>
                <a:lnTo>
                  <a:pt x="5194" y="2078"/>
                </a:lnTo>
                <a:lnTo>
                  <a:pt x="5163" y="2078"/>
                </a:lnTo>
                <a:lnTo>
                  <a:pt x="5134" y="2078"/>
                </a:lnTo>
                <a:lnTo>
                  <a:pt x="5104" y="2078"/>
                </a:lnTo>
                <a:lnTo>
                  <a:pt x="5074" y="2078"/>
                </a:lnTo>
                <a:lnTo>
                  <a:pt x="5043" y="2078"/>
                </a:lnTo>
                <a:lnTo>
                  <a:pt x="5014" y="2078"/>
                </a:lnTo>
                <a:lnTo>
                  <a:pt x="4984" y="2078"/>
                </a:lnTo>
                <a:lnTo>
                  <a:pt x="4954" y="2078"/>
                </a:lnTo>
                <a:lnTo>
                  <a:pt x="4923" y="2078"/>
                </a:lnTo>
                <a:lnTo>
                  <a:pt x="4894" y="2078"/>
                </a:lnTo>
                <a:lnTo>
                  <a:pt x="4864" y="2078"/>
                </a:lnTo>
                <a:lnTo>
                  <a:pt x="4834" y="2078"/>
                </a:lnTo>
                <a:lnTo>
                  <a:pt x="4803" y="2078"/>
                </a:lnTo>
                <a:lnTo>
                  <a:pt x="4774" y="2078"/>
                </a:lnTo>
                <a:lnTo>
                  <a:pt x="4744" y="2078"/>
                </a:lnTo>
                <a:lnTo>
                  <a:pt x="4713" y="2078"/>
                </a:lnTo>
                <a:lnTo>
                  <a:pt x="4683" y="2078"/>
                </a:lnTo>
                <a:lnTo>
                  <a:pt x="4654" y="2078"/>
                </a:lnTo>
                <a:lnTo>
                  <a:pt x="4624" y="2078"/>
                </a:lnTo>
                <a:lnTo>
                  <a:pt x="4593" y="2078"/>
                </a:lnTo>
                <a:lnTo>
                  <a:pt x="4563" y="2078"/>
                </a:lnTo>
                <a:lnTo>
                  <a:pt x="4534" y="2078"/>
                </a:lnTo>
                <a:lnTo>
                  <a:pt x="4504" y="2078"/>
                </a:lnTo>
                <a:lnTo>
                  <a:pt x="4473" y="2078"/>
                </a:lnTo>
                <a:lnTo>
                  <a:pt x="4443" y="2078"/>
                </a:lnTo>
                <a:lnTo>
                  <a:pt x="4414" y="2078"/>
                </a:lnTo>
                <a:lnTo>
                  <a:pt x="4384" y="2078"/>
                </a:lnTo>
                <a:lnTo>
                  <a:pt x="4353" y="2078"/>
                </a:lnTo>
                <a:lnTo>
                  <a:pt x="4323" y="2078"/>
                </a:lnTo>
                <a:lnTo>
                  <a:pt x="4294" y="2078"/>
                </a:lnTo>
                <a:lnTo>
                  <a:pt x="4263" y="2078"/>
                </a:lnTo>
                <a:lnTo>
                  <a:pt x="4233" y="2078"/>
                </a:lnTo>
                <a:lnTo>
                  <a:pt x="4203" y="2078"/>
                </a:lnTo>
                <a:lnTo>
                  <a:pt x="4174" y="2078"/>
                </a:lnTo>
                <a:lnTo>
                  <a:pt x="4143" y="2078"/>
                </a:lnTo>
                <a:lnTo>
                  <a:pt x="4113" y="2078"/>
                </a:lnTo>
                <a:lnTo>
                  <a:pt x="4083" y="2078"/>
                </a:lnTo>
                <a:lnTo>
                  <a:pt x="4054" y="2078"/>
                </a:lnTo>
                <a:lnTo>
                  <a:pt x="4023" y="2078"/>
                </a:lnTo>
                <a:lnTo>
                  <a:pt x="3993" y="2078"/>
                </a:lnTo>
                <a:lnTo>
                  <a:pt x="3963" y="2078"/>
                </a:lnTo>
                <a:lnTo>
                  <a:pt x="3933" y="2078"/>
                </a:lnTo>
                <a:lnTo>
                  <a:pt x="3903" y="2078"/>
                </a:lnTo>
                <a:lnTo>
                  <a:pt x="3873" y="2078"/>
                </a:lnTo>
                <a:lnTo>
                  <a:pt x="3843" y="2078"/>
                </a:lnTo>
                <a:lnTo>
                  <a:pt x="3813" y="2078"/>
                </a:lnTo>
                <a:lnTo>
                  <a:pt x="3783" y="2078"/>
                </a:lnTo>
                <a:lnTo>
                  <a:pt x="3753" y="2078"/>
                </a:lnTo>
                <a:lnTo>
                  <a:pt x="3723" y="2078"/>
                </a:lnTo>
                <a:lnTo>
                  <a:pt x="3693" y="2078"/>
                </a:lnTo>
                <a:lnTo>
                  <a:pt x="3663" y="2078"/>
                </a:lnTo>
                <a:lnTo>
                  <a:pt x="3633" y="2078"/>
                </a:lnTo>
                <a:lnTo>
                  <a:pt x="3603" y="2078"/>
                </a:lnTo>
                <a:lnTo>
                  <a:pt x="3573" y="2078"/>
                </a:lnTo>
                <a:lnTo>
                  <a:pt x="3543" y="2078"/>
                </a:lnTo>
                <a:lnTo>
                  <a:pt x="3513" y="2078"/>
                </a:lnTo>
                <a:lnTo>
                  <a:pt x="3482" y="2078"/>
                </a:lnTo>
                <a:lnTo>
                  <a:pt x="3453" y="2078"/>
                </a:lnTo>
                <a:lnTo>
                  <a:pt x="3423" y="2078"/>
                </a:lnTo>
                <a:lnTo>
                  <a:pt x="3393" y="2078"/>
                </a:lnTo>
                <a:lnTo>
                  <a:pt x="3362" y="2078"/>
                </a:lnTo>
                <a:lnTo>
                  <a:pt x="3333" y="2078"/>
                </a:lnTo>
                <a:lnTo>
                  <a:pt x="3303" y="2078"/>
                </a:lnTo>
                <a:lnTo>
                  <a:pt x="3273" y="2078"/>
                </a:lnTo>
                <a:lnTo>
                  <a:pt x="3242" y="2078"/>
                </a:lnTo>
                <a:lnTo>
                  <a:pt x="3213" y="2078"/>
                </a:lnTo>
                <a:lnTo>
                  <a:pt x="3183" y="2078"/>
                </a:lnTo>
                <a:lnTo>
                  <a:pt x="3153" y="2078"/>
                </a:lnTo>
                <a:lnTo>
                  <a:pt x="3122" y="2078"/>
                </a:lnTo>
                <a:lnTo>
                  <a:pt x="3093" y="2078"/>
                </a:lnTo>
                <a:lnTo>
                  <a:pt x="3063" y="2078"/>
                </a:lnTo>
                <a:lnTo>
                  <a:pt x="3032" y="2078"/>
                </a:lnTo>
                <a:lnTo>
                  <a:pt x="3002" y="2078"/>
                </a:lnTo>
                <a:lnTo>
                  <a:pt x="2973" y="2078"/>
                </a:lnTo>
                <a:lnTo>
                  <a:pt x="2943" y="2078"/>
                </a:lnTo>
                <a:lnTo>
                  <a:pt x="2912" y="2078"/>
                </a:lnTo>
                <a:lnTo>
                  <a:pt x="2882" y="2078"/>
                </a:lnTo>
                <a:lnTo>
                  <a:pt x="2852" y="2078"/>
                </a:lnTo>
                <a:lnTo>
                  <a:pt x="2823" y="2078"/>
                </a:lnTo>
                <a:lnTo>
                  <a:pt x="2792" y="2078"/>
                </a:lnTo>
                <a:lnTo>
                  <a:pt x="2762" y="2078"/>
                </a:lnTo>
                <a:lnTo>
                  <a:pt x="2732" y="2078"/>
                </a:lnTo>
                <a:lnTo>
                  <a:pt x="2703" y="2078"/>
                </a:lnTo>
                <a:lnTo>
                  <a:pt x="2672" y="2078"/>
                </a:lnTo>
                <a:lnTo>
                  <a:pt x="2642" y="2078"/>
                </a:lnTo>
                <a:lnTo>
                  <a:pt x="2612" y="2078"/>
                </a:lnTo>
                <a:lnTo>
                  <a:pt x="2582" y="2078"/>
                </a:lnTo>
                <a:lnTo>
                  <a:pt x="2552" y="2078"/>
                </a:lnTo>
                <a:lnTo>
                  <a:pt x="2522" y="2078"/>
                </a:lnTo>
                <a:lnTo>
                  <a:pt x="2492" y="2078"/>
                </a:lnTo>
                <a:lnTo>
                  <a:pt x="2462" y="2078"/>
                </a:lnTo>
                <a:lnTo>
                  <a:pt x="2432" y="2078"/>
                </a:lnTo>
                <a:lnTo>
                  <a:pt x="2402" y="2078"/>
                </a:lnTo>
                <a:lnTo>
                  <a:pt x="2372" y="2078"/>
                </a:lnTo>
                <a:lnTo>
                  <a:pt x="2342" y="2078"/>
                </a:lnTo>
                <a:lnTo>
                  <a:pt x="2312" y="2078"/>
                </a:lnTo>
                <a:lnTo>
                  <a:pt x="2282" y="2078"/>
                </a:lnTo>
                <a:lnTo>
                  <a:pt x="2251" y="2078"/>
                </a:lnTo>
                <a:lnTo>
                  <a:pt x="2222" y="2078"/>
                </a:lnTo>
                <a:lnTo>
                  <a:pt x="2192" y="2078"/>
                </a:lnTo>
                <a:lnTo>
                  <a:pt x="2162" y="2078"/>
                </a:lnTo>
                <a:lnTo>
                  <a:pt x="2131" y="2078"/>
                </a:lnTo>
                <a:lnTo>
                  <a:pt x="2102" y="2078"/>
                </a:lnTo>
                <a:lnTo>
                  <a:pt x="2072" y="2078"/>
                </a:lnTo>
                <a:lnTo>
                  <a:pt x="2042" y="2078"/>
                </a:lnTo>
                <a:lnTo>
                  <a:pt x="2011" y="2078"/>
                </a:lnTo>
                <a:lnTo>
                  <a:pt x="1982" y="2078"/>
                </a:lnTo>
                <a:lnTo>
                  <a:pt x="1952" y="2078"/>
                </a:lnTo>
                <a:lnTo>
                  <a:pt x="1922" y="2078"/>
                </a:lnTo>
                <a:lnTo>
                  <a:pt x="1891" y="2078"/>
                </a:lnTo>
                <a:lnTo>
                  <a:pt x="1862" y="2078"/>
                </a:lnTo>
                <a:lnTo>
                  <a:pt x="1832" y="2078"/>
                </a:lnTo>
                <a:lnTo>
                  <a:pt x="1801" y="2078"/>
                </a:lnTo>
                <a:lnTo>
                  <a:pt x="1771" y="2078"/>
                </a:lnTo>
                <a:lnTo>
                  <a:pt x="1742" y="2078"/>
                </a:lnTo>
                <a:lnTo>
                  <a:pt x="1712" y="2078"/>
                </a:lnTo>
                <a:lnTo>
                  <a:pt x="1681" y="2078"/>
                </a:lnTo>
                <a:lnTo>
                  <a:pt x="1651" y="2078"/>
                </a:lnTo>
                <a:lnTo>
                  <a:pt x="1622" y="2078"/>
                </a:lnTo>
                <a:lnTo>
                  <a:pt x="1592" y="2078"/>
                </a:lnTo>
                <a:lnTo>
                  <a:pt x="1561" y="2078"/>
                </a:lnTo>
                <a:lnTo>
                  <a:pt x="1531" y="2078"/>
                </a:lnTo>
                <a:lnTo>
                  <a:pt x="1502" y="2078"/>
                </a:lnTo>
                <a:lnTo>
                  <a:pt x="1472" y="2078"/>
                </a:lnTo>
                <a:lnTo>
                  <a:pt x="1441" y="2078"/>
                </a:lnTo>
                <a:lnTo>
                  <a:pt x="1411" y="2078"/>
                </a:lnTo>
                <a:lnTo>
                  <a:pt x="1382" y="2078"/>
                </a:lnTo>
                <a:lnTo>
                  <a:pt x="1351" y="2078"/>
                </a:lnTo>
                <a:lnTo>
                  <a:pt x="1321" y="2078"/>
                </a:lnTo>
                <a:lnTo>
                  <a:pt x="1291" y="2078"/>
                </a:lnTo>
                <a:lnTo>
                  <a:pt x="1262" y="2078"/>
                </a:lnTo>
                <a:lnTo>
                  <a:pt x="1231" y="2078"/>
                </a:lnTo>
                <a:lnTo>
                  <a:pt x="1201" y="2078"/>
                </a:lnTo>
                <a:lnTo>
                  <a:pt x="1171" y="2078"/>
                </a:lnTo>
                <a:lnTo>
                  <a:pt x="1142" y="2078"/>
                </a:lnTo>
                <a:lnTo>
                  <a:pt x="1111" y="2078"/>
                </a:lnTo>
                <a:lnTo>
                  <a:pt x="1081" y="2078"/>
                </a:lnTo>
                <a:lnTo>
                  <a:pt x="1051" y="2078"/>
                </a:lnTo>
                <a:lnTo>
                  <a:pt x="1021" y="2078"/>
                </a:lnTo>
                <a:lnTo>
                  <a:pt x="991" y="2078"/>
                </a:lnTo>
                <a:lnTo>
                  <a:pt x="961" y="2078"/>
                </a:lnTo>
                <a:lnTo>
                  <a:pt x="931" y="2078"/>
                </a:lnTo>
                <a:lnTo>
                  <a:pt x="901" y="2078"/>
                </a:lnTo>
                <a:lnTo>
                  <a:pt x="871" y="2078"/>
                </a:lnTo>
                <a:lnTo>
                  <a:pt x="841" y="2078"/>
                </a:lnTo>
                <a:lnTo>
                  <a:pt x="811" y="2078"/>
                </a:lnTo>
                <a:lnTo>
                  <a:pt x="781" y="2078"/>
                </a:lnTo>
                <a:lnTo>
                  <a:pt x="751" y="2078"/>
                </a:lnTo>
                <a:lnTo>
                  <a:pt x="721" y="2078"/>
                </a:lnTo>
                <a:lnTo>
                  <a:pt x="691" y="2078"/>
                </a:lnTo>
                <a:lnTo>
                  <a:pt x="661" y="2078"/>
                </a:lnTo>
                <a:lnTo>
                  <a:pt x="631" y="2078"/>
                </a:lnTo>
                <a:lnTo>
                  <a:pt x="601" y="2078"/>
                </a:lnTo>
                <a:lnTo>
                  <a:pt x="570" y="2078"/>
                </a:lnTo>
                <a:lnTo>
                  <a:pt x="541" y="2078"/>
                </a:lnTo>
                <a:lnTo>
                  <a:pt x="511" y="2078"/>
                </a:lnTo>
                <a:lnTo>
                  <a:pt x="481" y="2078"/>
                </a:lnTo>
                <a:lnTo>
                  <a:pt x="450" y="2078"/>
                </a:lnTo>
                <a:lnTo>
                  <a:pt x="421" y="2078"/>
                </a:lnTo>
                <a:lnTo>
                  <a:pt x="391" y="2078"/>
                </a:lnTo>
                <a:lnTo>
                  <a:pt x="361" y="2078"/>
                </a:lnTo>
                <a:lnTo>
                  <a:pt x="330" y="2078"/>
                </a:lnTo>
                <a:lnTo>
                  <a:pt x="301" y="2078"/>
                </a:lnTo>
                <a:lnTo>
                  <a:pt x="271" y="2078"/>
                </a:lnTo>
                <a:lnTo>
                  <a:pt x="241" y="2078"/>
                </a:lnTo>
                <a:lnTo>
                  <a:pt x="210" y="2078"/>
                </a:lnTo>
                <a:lnTo>
                  <a:pt x="181" y="2078"/>
                </a:lnTo>
                <a:lnTo>
                  <a:pt x="151" y="2078"/>
                </a:lnTo>
                <a:lnTo>
                  <a:pt x="120" y="2078"/>
                </a:lnTo>
                <a:lnTo>
                  <a:pt x="90" y="2078"/>
                </a:lnTo>
                <a:lnTo>
                  <a:pt x="60" y="2078"/>
                </a:lnTo>
                <a:lnTo>
                  <a:pt x="31" y="2078"/>
                </a:lnTo>
                <a:lnTo>
                  <a:pt x="0" y="2078"/>
                </a:lnTo>
                <a:lnTo>
                  <a:pt x="0" y="1363"/>
                </a:lnTo>
                <a:close/>
              </a:path>
            </a:pathLst>
          </a:custGeom>
          <a:solidFill>
            <a:srgbClr val="D9D9D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9" name="Line 7">
            <a:extLst>
              <a:ext uri="{FF2B5EF4-FFF2-40B4-BE49-F238E27FC236}">
                <a16:creationId xmlns:a16="http://schemas.microsoft.com/office/drawing/2014/main" id="{730487DF-FF28-D72A-6238-3F5808E5542B}"/>
              </a:ext>
            </a:extLst>
          </p:cNvPr>
          <p:cNvSpPr>
            <a:spLocks noChangeShapeType="1"/>
          </p:cNvSpPr>
          <p:nvPr/>
        </p:nvSpPr>
        <p:spPr bwMode="auto">
          <a:xfrm>
            <a:off x="1474788" y="5845175"/>
            <a:ext cx="8720138" cy="0"/>
          </a:xfrm>
          <a:prstGeom prst="line">
            <a:avLst/>
          </a:prstGeom>
          <a:noFill/>
          <a:ln w="9525" cap="flat">
            <a:solidFill>
              <a:srgbClr val="D9D9D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CH"/>
          </a:p>
        </p:txBody>
      </p:sp>
      <p:sp>
        <p:nvSpPr>
          <p:cNvPr id="10" name="Freeform 8">
            <a:extLst>
              <a:ext uri="{FF2B5EF4-FFF2-40B4-BE49-F238E27FC236}">
                <a16:creationId xmlns:a16="http://schemas.microsoft.com/office/drawing/2014/main" id="{D33F6361-9759-9390-1CF7-AF26AE5F1DDB}"/>
              </a:ext>
            </a:extLst>
          </p:cNvPr>
          <p:cNvSpPr>
            <a:spLocks noEditPoints="1"/>
          </p:cNvSpPr>
          <p:nvPr/>
        </p:nvSpPr>
        <p:spPr bwMode="auto">
          <a:xfrm>
            <a:off x="1474788" y="5845175"/>
            <a:ext cx="8386763" cy="61913"/>
          </a:xfrm>
          <a:custGeom>
            <a:avLst/>
            <a:gdLst>
              <a:gd name="T0" fmla="*/ 0 w 5283"/>
              <a:gd name="T1" fmla="*/ 0 h 39"/>
              <a:gd name="T2" fmla="*/ 0 w 5283"/>
              <a:gd name="T3" fmla="*/ 39 h 39"/>
              <a:gd name="T4" fmla="*/ 240 w 5283"/>
              <a:gd name="T5" fmla="*/ 0 h 39"/>
              <a:gd name="T6" fmla="*/ 240 w 5283"/>
              <a:gd name="T7" fmla="*/ 39 h 39"/>
              <a:gd name="T8" fmla="*/ 480 w 5283"/>
              <a:gd name="T9" fmla="*/ 0 h 39"/>
              <a:gd name="T10" fmla="*/ 480 w 5283"/>
              <a:gd name="T11" fmla="*/ 39 h 39"/>
              <a:gd name="T12" fmla="*/ 720 w 5283"/>
              <a:gd name="T13" fmla="*/ 0 h 39"/>
              <a:gd name="T14" fmla="*/ 720 w 5283"/>
              <a:gd name="T15" fmla="*/ 39 h 39"/>
              <a:gd name="T16" fmla="*/ 960 w 5283"/>
              <a:gd name="T17" fmla="*/ 0 h 39"/>
              <a:gd name="T18" fmla="*/ 960 w 5283"/>
              <a:gd name="T19" fmla="*/ 39 h 39"/>
              <a:gd name="T20" fmla="*/ 1200 w 5283"/>
              <a:gd name="T21" fmla="*/ 0 h 39"/>
              <a:gd name="T22" fmla="*/ 1200 w 5283"/>
              <a:gd name="T23" fmla="*/ 39 h 39"/>
              <a:gd name="T24" fmla="*/ 1441 w 5283"/>
              <a:gd name="T25" fmla="*/ 0 h 39"/>
              <a:gd name="T26" fmla="*/ 1441 w 5283"/>
              <a:gd name="T27" fmla="*/ 39 h 39"/>
              <a:gd name="T28" fmla="*/ 1681 w 5283"/>
              <a:gd name="T29" fmla="*/ 0 h 39"/>
              <a:gd name="T30" fmla="*/ 1681 w 5283"/>
              <a:gd name="T31" fmla="*/ 39 h 39"/>
              <a:gd name="T32" fmla="*/ 1921 w 5283"/>
              <a:gd name="T33" fmla="*/ 0 h 39"/>
              <a:gd name="T34" fmla="*/ 1921 w 5283"/>
              <a:gd name="T35" fmla="*/ 39 h 39"/>
              <a:gd name="T36" fmla="*/ 2161 w 5283"/>
              <a:gd name="T37" fmla="*/ 0 h 39"/>
              <a:gd name="T38" fmla="*/ 2161 w 5283"/>
              <a:gd name="T39" fmla="*/ 39 h 39"/>
              <a:gd name="T40" fmla="*/ 2401 w 5283"/>
              <a:gd name="T41" fmla="*/ 0 h 39"/>
              <a:gd name="T42" fmla="*/ 2401 w 5283"/>
              <a:gd name="T43" fmla="*/ 39 h 39"/>
              <a:gd name="T44" fmla="*/ 2641 w 5283"/>
              <a:gd name="T45" fmla="*/ 0 h 39"/>
              <a:gd name="T46" fmla="*/ 2641 w 5283"/>
              <a:gd name="T47" fmla="*/ 39 h 39"/>
              <a:gd name="T48" fmla="*/ 2881 w 5283"/>
              <a:gd name="T49" fmla="*/ 0 h 39"/>
              <a:gd name="T50" fmla="*/ 2881 w 5283"/>
              <a:gd name="T51" fmla="*/ 39 h 39"/>
              <a:gd name="T52" fmla="*/ 3122 w 5283"/>
              <a:gd name="T53" fmla="*/ 0 h 39"/>
              <a:gd name="T54" fmla="*/ 3122 w 5283"/>
              <a:gd name="T55" fmla="*/ 39 h 39"/>
              <a:gd name="T56" fmla="*/ 3362 w 5283"/>
              <a:gd name="T57" fmla="*/ 0 h 39"/>
              <a:gd name="T58" fmla="*/ 3362 w 5283"/>
              <a:gd name="T59" fmla="*/ 39 h 39"/>
              <a:gd name="T60" fmla="*/ 3602 w 5283"/>
              <a:gd name="T61" fmla="*/ 0 h 39"/>
              <a:gd name="T62" fmla="*/ 3602 w 5283"/>
              <a:gd name="T63" fmla="*/ 39 h 39"/>
              <a:gd name="T64" fmla="*/ 3842 w 5283"/>
              <a:gd name="T65" fmla="*/ 0 h 39"/>
              <a:gd name="T66" fmla="*/ 3842 w 5283"/>
              <a:gd name="T67" fmla="*/ 39 h 39"/>
              <a:gd name="T68" fmla="*/ 4082 w 5283"/>
              <a:gd name="T69" fmla="*/ 0 h 39"/>
              <a:gd name="T70" fmla="*/ 4082 w 5283"/>
              <a:gd name="T71" fmla="*/ 39 h 39"/>
              <a:gd name="T72" fmla="*/ 4322 w 5283"/>
              <a:gd name="T73" fmla="*/ 0 h 39"/>
              <a:gd name="T74" fmla="*/ 4322 w 5283"/>
              <a:gd name="T75" fmla="*/ 39 h 39"/>
              <a:gd name="T76" fmla="*/ 4562 w 5283"/>
              <a:gd name="T77" fmla="*/ 0 h 39"/>
              <a:gd name="T78" fmla="*/ 4562 w 5283"/>
              <a:gd name="T79" fmla="*/ 39 h 39"/>
              <a:gd name="T80" fmla="*/ 4803 w 5283"/>
              <a:gd name="T81" fmla="*/ 0 h 39"/>
              <a:gd name="T82" fmla="*/ 4803 w 5283"/>
              <a:gd name="T83" fmla="*/ 39 h 39"/>
              <a:gd name="T84" fmla="*/ 5043 w 5283"/>
              <a:gd name="T85" fmla="*/ 0 h 39"/>
              <a:gd name="T86" fmla="*/ 5043 w 5283"/>
              <a:gd name="T87" fmla="*/ 39 h 39"/>
              <a:gd name="T88" fmla="*/ 5283 w 5283"/>
              <a:gd name="T89" fmla="*/ 0 h 39"/>
              <a:gd name="T90" fmla="*/ 5283 w 5283"/>
              <a:gd name="T91" fmla="*/ 39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5283" h="39">
                <a:moveTo>
                  <a:pt x="0" y="0"/>
                </a:moveTo>
                <a:lnTo>
                  <a:pt x="0" y="39"/>
                </a:lnTo>
                <a:moveTo>
                  <a:pt x="240" y="0"/>
                </a:moveTo>
                <a:lnTo>
                  <a:pt x="240" y="39"/>
                </a:lnTo>
                <a:moveTo>
                  <a:pt x="480" y="0"/>
                </a:moveTo>
                <a:lnTo>
                  <a:pt x="480" y="39"/>
                </a:lnTo>
                <a:moveTo>
                  <a:pt x="720" y="0"/>
                </a:moveTo>
                <a:lnTo>
                  <a:pt x="720" y="39"/>
                </a:lnTo>
                <a:moveTo>
                  <a:pt x="960" y="0"/>
                </a:moveTo>
                <a:lnTo>
                  <a:pt x="960" y="39"/>
                </a:lnTo>
                <a:moveTo>
                  <a:pt x="1200" y="0"/>
                </a:moveTo>
                <a:lnTo>
                  <a:pt x="1200" y="39"/>
                </a:lnTo>
                <a:moveTo>
                  <a:pt x="1441" y="0"/>
                </a:moveTo>
                <a:lnTo>
                  <a:pt x="1441" y="39"/>
                </a:lnTo>
                <a:moveTo>
                  <a:pt x="1681" y="0"/>
                </a:moveTo>
                <a:lnTo>
                  <a:pt x="1681" y="39"/>
                </a:lnTo>
                <a:moveTo>
                  <a:pt x="1921" y="0"/>
                </a:moveTo>
                <a:lnTo>
                  <a:pt x="1921" y="39"/>
                </a:lnTo>
                <a:moveTo>
                  <a:pt x="2161" y="0"/>
                </a:moveTo>
                <a:lnTo>
                  <a:pt x="2161" y="39"/>
                </a:lnTo>
                <a:moveTo>
                  <a:pt x="2401" y="0"/>
                </a:moveTo>
                <a:lnTo>
                  <a:pt x="2401" y="39"/>
                </a:lnTo>
                <a:moveTo>
                  <a:pt x="2641" y="0"/>
                </a:moveTo>
                <a:lnTo>
                  <a:pt x="2641" y="39"/>
                </a:lnTo>
                <a:moveTo>
                  <a:pt x="2881" y="0"/>
                </a:moveTo>
                <a:lnTo>
                  <a:pt x="2881" y="39"/>
                </a:lnTo>
                <a:moveTo>
                  <a:pt x="3122" y="0"/>
                </a:moveTo>
                <a:lnTo>
                  <a:pt x="3122" y="39"/>
                </a:lnTo>
                <a:moveTo>
                  <a:pt x="3362" y="0"/>
                </a:moveTo>
                <a:lnTo>
                  <a:pt x="3362" y="39"/>
                </a:lnTo>
                <a:moveTo>
                  <a:pt x="3602" y="0"/>
                </a:moveTo>
                <a:lnTo>
                  <a:pt x="3602" y="39"/>
                </a:lnTo>
                <a:moveTo>
                  <a:pt x="3842" y="0"/>
                </a:moveTo>
                <a:lnTo>
                  <a:pt x="3842" y="39"/>
                </a:lnTo>
                <a:moveTo>
                  <a:pt x="4082" y="0"/>
                </a:moveTo>
                <a:lnTo>
                  <a:pt x="4082" y="39"/>
                </a:lnTo>
                <a:moveTo>
                  <a:pt x="4322" y="0"/>
                </a:moveTo>
                <a:lnTo>
                  <a:pt x="4322" y="39"/>
                </a:lnTo>
                <a:moveTo>
                  <a:pt x="4562" y="0"/>
                </a:moveTo>
                <a:lnTo>
                  <a:pt x="4562" y="39"/>
                </a:lnTo>
                <a:moveTo>
                  <a:pt x="4803" y="0"/>
                </a:moveTo>
                <a:lnTo>
                  <a:pt x="4803" y="39"/>
                </a:lnTo>
                <a:moveTo>
                  <a:pt x="5043" y="0"/>
                </a:moveTo>
                <a:lnTo>
                  <a:pt x="5043" y="39"/>
                </a:lnTo>
                <a:moveTo>
                  <a:pt x="5283" y="0"/>
                </a:moveTo>
                <a:lnTo>
                  <a:pt x="5283" y="39"/>
                </a:lnTo>
              </a:path>
            </a:pathLst>
          </a:custGeom>
          <a:noFill/>
          <a:ln w="9525" cap="flat">
            <a:solidFill>
              <a:srgbClr val="D9D9D9"/>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CH"/>
          </a:p>
        </p:txBody>
      </p:sp>
      <p:sp>
        <p:nvSpPr>
          <p:cNvPr id="11" name="Freeform 9">
            <a:extLst>
              <a:ext uri="{FF2B5EF4-FFF2-40B4-BE49-F238E27FC236}">
                <a16:creationId xmlns:a16="http://schemas.microsoft.com/office/drawing/2014/main" id="{1F1AEF1D-2956-C510-7C88-8923EE78150F}"/>
              </a:ext>
            </a:extLst>
          </p:cNvPr>
          <p:cNvSpPr>
            <a:spLocks/>
          </p:cNvSpPr>
          <p:nvPr/>
        </p:nvSpPr>
        <p:spPr bwMode="auto">
          <a:xfrm>
            <a:off x="1497013" y="2312988"/>
            <a:ext cx="8674100" cy="3197225"/>
          </a:xfrm>
          <a:custGeom>
            <a:avLst/>
            <a:gdLst>
              <a:gd name="T0" fmla="*/ 60 w 5464"/>
              <a:gd name="T1" fmla="*/ 1999 h 2014"/>
              <a:gd name="T2" fmla="*/ 150 w 5464"/>
              <a:gd name="T3" fmla="*/ 1981 h 2014"/>
              <a:gd name="T4" fmla="*/ 241 w 5464"/>
              <a:gd name="T5" fmla="*/ 1962 h 2014"/>
              <a:gd name="T6" fmla="*/ 331 w 5464"/>
              <a:gd name="T7" fmla="*/ 1949 h 2014"/>
              <a:gd name="T8" fmla="*/ 421 w 5464"/>
              <a:gd name="T9" fmla="*/ 1936 h 2014"/>
              <a:gd name="T10" fmla="*/ 510 w 5464"/>
              <a:gd name="T11" fmla="*/ 1918 h 2014"/>
              <a:gd name="T12" fmla="*/ 601 w 5464"/>
              <a:gd name="T13" fmla="*/ 1898 h 2014"/>
              <a:gd name="T14" fmla="*/ 691 w 5464"/>
              <a:gd name="T15" fmla="*/ 1886 h 2014"/>
              <a:gd name="T16" fmla="*/ 781 w 5464"/>
              <a:gd name="T17" fmla="*/ 1861 h 2014"/>
              <a:gd name="T18" fmla="*/ 871 w 5464"/>
              <a:gd name="T19" fmla="*/ 1828 h 2014"/>
              <a:gd name="T20" fmla="*/ 961 w 5464"/>
              <a:gd name="T21" fmla="*/ 1792 h 2014"/>
              <a:gd name="T22" fmla="*/ 1051 w 5464"/>
              <a:gd name="T23" fmla="*/ 1753 h 2014"/>
              <a:gd name="T24" fmla="*/ 1141 w 5464"/>
              <a:gd name="T25" fmla="*/ 1713 h 2014"/>
              <a:gd name="T26" fmla="*/ 1231 w 5464"/>
              <a:gd name="T27" fmla="*/ 1677 h 2014"/>
              <a:gd name="T28" fmla="*/ 1322 w 5464"/>
              <a:gd name="T29" fmla="*/ 1650 h 2014"/>
              <a:gd name="T30" fmla="*/ 1411 w 5464"/>
              <a:gd name="T31" fmla="*/ 1626 h 2014"/>
              <a:gd name="T32" fmla="*/ 1501 w 5464"/>
              <a:gd name="T33" fmla="*/ 1608 h 2014"/>
              <a:gd name="T34" fmla="*/ 1591 w 5464"/>
              <a:gd name="T35" fmla="*/ 1593 h 2014"/>
              <a:gd name="T36" fmla="*/ 1682 w 5464"/>
              <a:gd name="T37" fmla="*/ 1567 h 2014"/>
              <a:gd name="T38" fmla="*/ 1772 w 5464"/>
              <a:gd name="T39" fmla="*/ 1531 h 2014"/>
              <a:gd name="T40" fmla="*/ 1861 w 5464"/>
              <a:gd name="T41" fmla="*/ 1499 h 2014"/>
              <a:gd name="T42" fmla="*/ 1951 w 5464"/>
              <a:gd name="T43" fmla="*/ 1463 h 2014"/>
              <a:gd name="T44" fmla="*/ 2042 w 5464"/>
              <a:gd name="T45" fmla="*/ 1459 h 2014"/>
              <a:gd name="T46" fmla="*/ 2132 w 5464"/>
              <a:gd name="T47" fmla="*/ 1423 h 2014"/>
              <a:gd name="T48" fmla="*/ 2222 w 5464"/>
              <a:gd name="T49" fmla="*/ 1398 h 2014"/>
              <a:gd name="T50" fmla="*/ 2312 w 5464"/>
              <a:gd name="T51" fmla="*/ 1388 h 2014"/>
              <a:gd name="T52" fmla="*/ 2402 w 5464"/>
              <a:gd name="T53" fmla="*/ 1364 h 2014"/>
              <a:gd name="T54" fmla="*/ 2492 w 5464"/>
              <a:gd name="T55" fmla="*/ 1339 h 2014"/>
              <a:gd name="T56" fmla="*/ 2582 w 5464"/>
              <a:gd name="T57" fmla="*/ 1312 h 2014"/>
              <a:gd name="T58" fmla="*/ 2672 w 5464"/>
              <a:gd name="T59" fmla="*/ 1278 h 2014"/>
              <a:gd name="T60" fmla="*/ 2763 w 5464"/>
              <a:gd name="T61" fmla="*/ 1240 h 2014"/>
              <a:gd name="T62" fmla="*/ 2852 w 5464"/>
              <a:gd name="T63" fmla="*/ 1191 h 2014"/>
              <a:gd name="T64" fmla="*/ 2942 w 5464"/>
              <a:gd name="T65" fmla="*/ 1144 h 2014"/>
              <a:gd name="T66" fmla="*/ 3033 w 5464"/>
              <a:gd name="T67" fmla="*/ 1090 h 2014"/>
              <a:gd name="T68" fmla="*/ 3123 w 5464"/>
              <a:gd name="T69" fmla="*/ 1041 h 2014"/>
              <a:gd name="T70" fmla="*/ 3213 w 5464"/>
              <a:gd name="T71" fmla="*/ 1010 h 2014"/>
              <a:gd name="T72" fmla="*/ 3302 w 5464"/>
              <a:gd name="T73" fmla="*/ 974 h 2014"/>
              <a:gd name="T74" fmla="*/ 3393 w 5464"/>
              <a:gd name="T75" fmla="*/ 945 h 2014"/>
              <a:gd name="T76" fmla="*/ 3483 w 5464"/>
              <a:gd name="T77" fmla="*/ 905 h 2014"/>
              <a:gd name="T78" fmla="*/ 3573 w 5464"/>
              <a:gd name="T79" fmla="*/ 854 h 2014"/>
              <a:gd name="T80" fmla="*/ 3663 w 5464"/>
              <a:gd name="T81" fmla="*/ 805 h 2014"/>
              <a:gd name="T82" fmla="*/ 3753 w 5464"/>
              <a:gd name="T83" fmla="*/ 769 h 2014"/>
              <a:gd name="T84" fmla="*/ 3843 w 5464"/>
              <a:gd name="T85" fmla="*/ 712 h 2014"/>
              <a:gd name="T86" fmla="*/ 3933 w 5464"/>
              <a:gd name="T87" fmla="*/ 662 h 2014"/>
              <a:gd name="T88" fmla="*/ 4023 w 5464"/>
              <a:gd name="T89" fmla="*/ 617 h 2014"/>
              <a:gd name="T90" fmla="*/ 4114 w 5464"/>
              <a:gd name="T91" fmla="*/ 575 h 2014"/>
              <a:gd name="T92" fmla="*/ 4203 w 5464"/>
              <a:gd name="T93" fmla="*/ 532 h 2014"/>
              <a:gd name="T94" fmla="*/ 4293 w 5464"/>
              <a:gd name="T95" fmla="*/ 492 h 2014"/>
              <a:gd name="T96" fmla="*/ 4383 w 5464"/>
              <a:gd name="T97" fmla="*/ 457 h 2014"/>
              <a:gd name="T98" fmla="*/ 4474 w 5464"/>
              <a:gd name="T99" fmla="*/ 424 h 2014"/>
              <a:gd name="T100" fmla="*/ 4564 w 5464"/>
              <a:gd name="T101" fmla="*/ 392 h 2014"/>
              <a:gd name="T102" fmla="*/ 4653 w 5464"/>
              <a:gd name="T103" fmla="*/ 351 h 2014"/>
              <a:gd name="T104" fmla="*/ 4743 w 5464"/>
              <a:gd name="T105" fmla="*/ 312 h 2014"/>
              <a:gd name="T106" fmla="*/ 4834 w 5464"/>
              <a:gd name="T107" fmla="*/ 277 h 2014"/>
              <a:gd name="T108" fmla="*/ 4924 w 5464"/>
              <a:gd name="T109" fmla="*/ 237 h 2014"/>
              <a:gd name="T110" fmla="*/ 5014 w 5464"/>
              <a:gd name="T111" fmla="*/ 186 h 2014"/>
              <a:gd name="T112" fmla="*/ 5103 w 5464"/>
              <a:gd name="T113" fmla="*/ 141 h 2014"/>
              <a:gd name="T114" fmla="*/ 5194 w 5464"/>
              <a:gd name="T115" fmla="*/ 110 h 2014"/>
              <a:gd name="T116" fmla="*/ 5284 w 5464"/>
              <a:gd name="T117" fmla="*/ 86 h 2014"/>
              <a:gd name="T118" fmla="*/ 5374 w 5464"/>
              <a:gd name="T119" fmla="*/ 48 h 2014"/>
              <a:gd name="T120" fmla="*/ 5464 w 5464"/>
              <a:gd name="T121" fmla="*/ 0 h 20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464" h="2014">
                <a:moveTo>
                  <a:pt x="0" y="2014"/>
                </a:moveTo>
                <a:lnTo>
                  <a:pt x="30" y="2007"/>
                </a:lnTo>
                <a:lnTo>
                  <a:pt x="60" y="1999"/>
                </a:lnTo>
                <a:lnTo>
                  <a:pt x="91" y="1993"/>
                </a:lnTo>
                <a:lnTo>
                  <a:pt x="121" y="1986"/>
                </a:lnTo>
                <a:lnTo>
                  <a:pt x="150" y="1981"/>
                </a:lnTo>
                <a:lnTo>
                  <a:pt x="180" y="1976"/>
                </a:lnTo>
                <a:lnTo>
                  <a:pt x="211" y="1969"/>
                </a:lnTo>
                <a:lnTo>
                  <a:pt x="241" y="1962"/>
                </a:lnTo>
                <a:lnTo>
                  <a:pt x="270" y="1961"/>
                </a:lnTo>
                <a:lnTo>
                  <a:pt x="301" y="1957"/>
                </a:lnTo>
                <a:lnTo>
                  <a:pt x="331" y="1949"/>
                </a:lnTo>
                <a:lnTo>
                  <a:pt x="361" y="1943"/>
                </a:lnTo>
                <a:lnTo>
                  <a:pt x="390" y="1941"/>
                </a:lnTo>
                <a:lnTo>
                  <a:pt x="421" y="1936"/>
                </a:lnTo>
                <a:lnTo>
                  <a:pt x="451" y="1929"/>
                </a:lnTo>
                <a:lnTo>
                  <a:pt x="481" y="1923"/>
                </a:lnTo>
                <a:lnTo>
                  <a:pt x="510" y="1918"/>
                </a:lnTo>
                <a:lnTo>
                  <a:pt x="541" y="1912"/>
                </a:lnTo>
                <a:lnTo>
                  <a:pt x="571" y="1904"/>
                </a:lnTo>
                <a:lnTo>
                  <a:pt x="601" y="1898"/>
                </a:lnTo>
                <a:lnTo>
                  <a:pt x="630" y="1891"/>
                </a:lnTo>
                <a:lnTo>
                  <a:pt x="661" y="1890"/>
                </a:lnTo>
                <a:lnTo>
                  <a:pt x="691" y="1886"/>
                </a:lnTo>
                <a:lnTo>
                  <a:pt x="721" y="1879"/>
                </a:lnTo>
                <a:lnTo>
                  <a:pt x="751" y="1871"/>
                </a:lnTo>
                <a:lnTo>
                  <a:pt x="781" y="1861"/>
                </a:lnTo>
                <a:lnTo>
                  <a:pt x="811" y="1851"/>
                </a:lnTo>
                <a:lnTo>
                  <a:pt x="841" y="1840"/>
                </a:lnTo>
                <a:lnTo>
                  <a:pt x="871" y="1828"/>
                </a:lnTo>
                <a:lnTo>
                  <a:pt x="901" y="1817"/>
                </a:lnTo>
                <a:lnTo>
                  <a:pt x="931" y="1803"/>
                </a:lnTo>
                <a:lnTo>
                  <a:pt x="961" y="1792"/>
                </a:lnTo>
                <a:lnTo>
                  <a:pt x="991" y="1782"/>
                </a:lnTo>
                <a:lnTo>
                  <a:pt x="1021" y="1769"/>
                </a:lnTo>
                <a:lnTo>
                  <a:pt x="1051" y="1753"/>
                </a:lnTo>
                <a:lnTo>
                  <a:pt x="1082" y="1738"/>
                </a:lnTo>
                <a:lnTo>
                  <a:pt x="1111" y="1721"/>
                </a:lnTo>
                <a:lnTo>
                  <a:pt x="1141" y="1713"/>
                </a:lnTo>
                <a:lnTo>
                  <a:pt x="1171" y="1701"/>
                </a:lnTo>
                <a:lnTo>
                  <a:pt x="1202" y="1687"/>
                </a:lnTo>
                <a:lnTo>
                  <a:pt x="1231" y="1677"/>
                </a:lnTo>
                <a:lnTo>
                  <a:pt x="1261" y="1665"/>
                </a:lnTo>
                <a:lnTo>
                  <a:pt x="1291" y="1656"/>
                </a:lnTo>
                <a:lnTo>
                  <a:pt x="1322" y="1650"/>
                </a:lnTo>
                <a:lnTo>
                  <a:pt x="1351" y="1644"/>
                </a:lnTo>
                <a:lnTo>
                  <a:pt x="1381" y="1634"/>
                </a:lnTo>
                <a:lnTo>
                  <a:pt x="1411" y="1626"/>
                </a:lnTo>
                <a:lnTo>
                  <a:pt x="1442" y="1620"/>
                </a:lnTo>
                <a:lnTo>
                  <a:pt x="1471" y="1615"/>
                </a:lnTo>
                <a:lnTo>
                  <a:pt x="1501" y="1608"/>
                </a:lnTo>
                <a:lnTo>
                  <a:pt x="1532" y="1603"/>
                </a:lnTo>
                <a:lnTo>
                  <a:pt x="1562" y="1600"/>
                </a:lnTo>
                <a:lnTo>
                  <a:pt x="1591" y="1593"/>
                </a:lnTo>
                <a:lnTo>
                  <a:pt x="1621" y="1588"/>
                </a:lnTo>
                <a:lnTo>
                  <a:pt x="1652" y="1580"/>
                </a:lnTo>
                <a:lnTo>
                  <a:pt x="1682" y="1567"/>
                </a:lnTo>
                <a:lnTo>
                  <a:pt x="1711" y="1555"/>
                </a:lnTo>
                <a:lnTo>
                  <a:pt x="1741" y="1542"/>
                </a:lnTo>
                <a:lnTo>
                  <a:pt x="1772" y="1531"/>
                </a:lnTo>
                <a:lnTo>
                  <a:pt x="1802" y="1516"/>
                </a:lnTo>
                <a:lnTo>
                  <a:pt x="1831" y="1507"/>
                </a:lnTo>
                <a:lnTo>
                  <a:pt x="1861" y="1499"/>
                </a:lnTo>
                <a:lnTo>
                  <a:pt x="1892" y="1488"/>
                </a:lnTo>
                <a:lnTo>
                  <a:pt x="1922" y="1474"/>
                </a:lnTo>
                <a:lnTo>
                  <a:pt x="1951" y="1463"/>
                </a:lnTo>
                <a:lnTo>
                  <a:pt x="1982" y="1458"/>
                </a:lnTo>
                <a:lnTo>
                  <a:pt x="2012" y="1463"/>
                </a:lnTo>
                <a:lnTo>
                  <a:pt x="2042" y="1459"/>
                </a:lnTo>
                <a:lnTo>
                  <a:pt x="2071" y="1448"/>
                </a:lnTo>
                <a:lnTo>
                  <a:pt x="2102" y="1435"/>
                </a:lnTo>
                <a:lnTo>
                  <a:pt x="2132" y="1423"/>
                </a:lnTo>
                <a:lnTo>
                  <a:pt x="2162" y="1417"/>
                </a:lnTo>
                <a:lnTo>
                  <a:pt x="2191" y="1408"/>
                </a:lnTo>
                <a:lnTo>
                  <a:pt x="2222" y="1398"/>
                </a:lnTo>
                <a:lnTo>
                  <a:pt x="2252" y="1391"/>
                </a:lnTo>
                <a:lnTo>
                  <a:pt x="2282" y="1388"/>
                </a:lnTo>
                <a:lnTo>
                  <a:pt x="2312" y="1388"/>
                </a:lnTo>
                <a:lnTo>
                  <a:pt x="2342" y="1382"/>
                </a:lnTo>
                <a:lnTo>
                  <a:pt x="2372" y="1371"/>
                </a:lnTo>
                <a:lnTo>
                  <a:pt x="2402" y="1364"/>
                </a:lnTo>
                <a:lnTo>
                  <a:pt x="2432" y="1356"/>
                </a:lnTo>
                <a:lnTo>
                  <a:pt x="2462" y="1351"/>
                </a:lnTo>
                <a:lnTo>
                  <a:pt x="2492" y="1339"/>
                </a:lnTo>
                <a:lnTo>
                  <a:pt x="2522" y="1332"/>
                </a:lnTo>
                <a:lnTo>
                  <a:pt x="2552" y="1323"/>
                </a:lnTo>
                <a:lnTo>
                  <a:pt x="2582" y="1312"/>
                </a:lnTo>
                <a:lnTo>
                  <a:pt x="2612" y="1298"/>
                </a:lnTo>
                <a:lnTo>
                  <a:pt x="2642" y="1289"/>
                </a:lnTo>
                <a:lnTo>
                  <a:pt x="2672" y="1278"/>
                </a:lnTo>
                <a:lnTo>
                  <a:pt x="2702" y="1268"/>
                </a:lnTo>
                <a:lnTo>
                  <a:pt x="2732" y="1254"/>
                </a:lnTo>
                <a:lnTo>
                  <a:pt x="2763" y="1240"/>
                </a:lnTo>
                <a:lnTo>
                  <a:pt x="2792" y="1225"/>
                </a:lnTo>
                <a:lnTo>
                  <a:pt x="2822" y="1208"/>
                </a:lnTo>
                <a:lnTo>
                  <a:pt x="2852" y="1191"/>
                </a:lnTo>
                <a:lnTo>
                  <a:pt x="2883" y="1176"/>
                </a:lnTo>
                <a:lnTo>
                  <a:pt x="2912" y="1162"/>
                </a:lnTo>
                <a:lnTo>
                  <a:pt x="2942" y="1144"/>
                </a:lnTo>
                <a:lnTo>
                  <a:pt x="2972" y="1123"/>
                </a:lnTo>
                <a:lnTo>
                  <a:pt x="3003" y="1105"/>
                </a:lnTo>
                <a:lnTo>
                  <a:pt x="3033" y="1090"/>
                </a:lnTo>
                <a:lnTo>
                  <a:pt x="3062" y="1071"/>
                </a:lnTo>
                <a:lnTo>
                  <a:pt x="3092" y="1056"/>
                </a:lnTo>
                <a:lnTo>
                  <a:pt x="3123" y="1041"/>
                </a:lnTo>
                <a:lnTo>
                  <a:pt x="3153" y="1025"/>
                </a:lnTo>
                <a:lnTo>
                  <a:pt x="3182" y="1019"/>
                </a:lnTo>
                <a:lnTo>
                  <a:pt x="3213" y="1010"/>
                </a:lnTo>
                <a:lnTo>
                  <a:pt x="3243" y="996"/>
                </a:lnTo>
                <a:lnTo>
                  <a:pt x="3273" y="983"/>
                </a:lnTo>
                <a:lnTo>
                  <a:pt x="3302" y="974"/>
                </a:lnTo>
                <a:lnTo>
                  <a:pt x="3333" y="965"/>
                </a:lnTo>
                <a:lnTo>
                  <a:pt x="3363" y="956"/>
                </a:lnTo>
                <a:lnTo>
                  <a:pt x="3393" y="945"/>
                </a:lnTo>
                <a:lnTo>
                  <a:pt x="3422" y="933"/>
                </a:lnTo>
                <a:lnTo>
                  <a:pt x="3453" y="923"/>
                </a:lnTo>
                <a:lnTo>
                  <a:pt x="3483" y="905"/>
                </a:lnTo>
                <a:lnTo>
                  <a:pt x="3513" y="887"/>
                </a:lnTo>
                <a:lnTo>
                  <a:pt x="3543" y="869"/>
                </a:lnTo>
                <a:lnTo>
                  <a:pt x="3573" y="854"/>
                </a:lnTo>
                <a:lnTo>
                  <a:pt x="3603" y="838"/>
                </a:lnTo>
                <a:lnTo>
                  <a:pt x="3633" y="822"/>
                </a:lnTo>
                <a:lnTo>
                  <a:pt x="3663" y="805"/>
                </a:lnTo>
                <a:lnTo>
                  <a:pt x="3693" y="795"/>
                </a:lnTo>
                <a:lnTo>
                  <a:pt x="3723" y="785"/>
                </a:lnTo>
                <a:lnTo>
                  <a:pt x="3753" y="769"/>
                </a:lnTo>
                <a:lnTo>
                  <a:pt x="3783" y="749"/>
                </a:lnTo>
                <a:lnTo>
                  <a:pt x="3813" y="730"/>
                </a:lnTo>
                <a:lnTo>
                  <a:pt x="3843" y="712"/>
                </a:lnTo>
                <a:lnTo>
                  <a:pt x="3873" y="695"/>
                </a:lnTo>
                <a:lnTo>
                  <a:pt x="3903" y="678"/>
                </a:lnTo>
                <a:lnTo>
                  <a:pt x="3933" y="662"/>
                </a:lnTo>
                <a:lnTo>
                  <a:pt x="3963" y="647"/>
                </a:lnTo>
                <a:lnTo>
                  <a:pt x="3994" y="633"/>
                </a:lnTo>
                <a:lnTo>
                  <a:pt x="4023" y="617"/>
                </a:lnTo>
                <a:lnTo>
                  <a:pt x="4053" y="599"/>
                </a:lnTo>
                <a:lnTo>
                  <a:pt x="4083" y="589"/>
                </a:lnTo>
                <a:lnTo>
                  <a:pt x="4114" y="575"/>
                </a:lnTo>
                <a:lnTo>
                  <a:pt x="4143" y="561"/>
                </a:lnTo>
                <a:lnTo>
                  <a:pt x="4173" y="547"/>
                </a:lnTo>
                <a:lnTo>
                  <a:pt x="4203" y="532"/>
                </a:lnTo>
                <a:lnTo>
                  <a:pt x="4234" y="517"/>
                </a:lnTo>
                <a:lnTo>
                  <a:pt x="4263" y="504"/>
                </a:lnTo>
                <a:lnTo>
                  <a:pt x="4293" y="492"/>
                </a:lnTo>
                <a:lnTo>
                  <a:pt x="4323" y="482"/>
                </a:lnTo>
                <a:lnTo>
                  <a:pt x="4354" y="471"/>
                </a:lnTo>
                <a:lnTo>
                  <a:pt x="4383" y="457"/>
                </a:lnTo>
                <a:lnTo>
                  <a:pt x="4413" y="444"/>
                </a:lnTo>
                <a:lnTo>
                  <a:pt x="4444" y="436"/>
                </a:lnTo>
                <a:lnTo>
                  <a:pt x="4474" y="424"/>
                </a:lnTo>
                <a:lnTo>
                  <a:pt x="4503" y="412"/>
                </a:lnTo>
                <a:lnTo>
                  <a:pt x="4533" y="400"/>
                </a:lnTo>
                <a:lnTo>
                  <a:pt x="4564" y="392"/>
                </a:lnTo>
                <a:lnTo>
                  <a:pt x="4594" y="378"/>
                </a:lnTo>
                <a:lnTo>
                  <a:pt x="4623" y="363"/>
                </a:lnTo>
                <a:lnTo>
                  <a:pt x="4653" y="351"/>
                </a:lnTo>
                <a:lnTo>
                  <a:pt x="4684" y="341"/>
                </a:lnTo>
                <a:lnTo>
                  <a:pt x="4714" y="327"/>
                </a:lnTo>
                <a:lnTo>
                  <a:pt x="4743" y="312"/>
                </a:lnTo>
                <a:lnTo>
                  <a:pt x="4774" y="299"/>
                </a:lnTo>
                <a:lnTo>
                  <a:pt x="4804" y="288"/>
                </a:lnTo>
                <a:lnTo>
                  <a:pt x="4834" y="277"/>
                </a:lnTo>
                <a:lnTo>
                  <a:pt x="4863" y="262"/>
                </a:lnTo>
                <a:lnTo>
                  <a:pt x="4894" y="248"/>
                </a:lnTo>
                <a:lnTo>
                  <a:pt x="4924" y="237"/>
                </a:lnTo>
                <a:lnTo>
                  <a:pt x="4954" y="219"/>
                </a:lnTo>
                <a:lnTo>
                  <a:pt x="4983" y="203"/>
                </a:lnTo>
                <a:lnTo>
                  <a:pt x="5014" y="186"/>
                </a:lnTo>
                <a:lnTo>
                  <a:pt x="5044" y="173"/>
                </a:lnTo>
                <a:lnTo>
                  <a:pt x="5074" y="158"/>
                </a:lnTo>
                <a:lnTo>
                  <a:pt x="5103" y="141"/>
                </a:lnTo>
                <a:lnTo>
                  <a:pt x="5134" y="127"/>
                </a:lnTo>
                <a:lnTo>
                  <a:pt x="5164" y="120"/>
                </a:lnTo>
                <a:lnTo>
                  <a:pt x="5194" y="110"/>
                </a:lnTo>
                <a:lnTo>
                  <a:pt x="5224" y="100"/>
                </a:lnTo>
                <a:lnTo>
                  <a:pt x="5254" y="90"/>
                </a:lnTo>
                <a:lnTo>
                  <a:pt x="5284" y="86"/>
                </a:lnTo>
                <a:lnTo>
                  <a:pt x="5314" y="75"/>
                </a:lnTo>
                <a:lnTo>
                  <a:pt x="5344" y="64"/>
                </a:lnTo>
                <a:lnTo>
                  <a:pt x="5374" y="48"/>
                </a:lnTo>
                <a:lnTo>
                  <a:pt x="5404" y="37"/>
                </a:lnTo>
                <a:lnTo>
                  <a:pt x="5434" y="19"/>
                </a:lnTo>
                <a:lnTo>
                  <a:pt x="5464" y="0"/>
                </a:lnTo>
              </a:path>
            </a:pathLst>
          </a:custGeom>
          <a:noFill/>
          <a:ln w="28575" cap="rnd">
            <a:solidFill>
              <a:srgbClr val="C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CH"/>
          </a:p>
        </p:txBody>
      </p:sp>
      <p:sp>
        <p:nvSpPr>
          <p:cNvPr id="12" name="Freeform 10">
            <a:extLst>
              <a:ext uri="{FF2B5EF4-FFF2-40B4-BE49-F238E27FC236}">
                <a16:creationId xmlns:a16="http://schemas.microsoft.com/office/drawing/2014/main" id="{C295B869-A00F-E356-122A-8E8B0F823585}"/>
              </a:ext>
            </a:extLst>
          </p:cNvPr>
          <p:cNvSpPr>
            <a:spLocks/>
          </p:cNvSpPr>
          <p:nvPr/>
        </p:nvSpPr>
        <p:spPr bwMode="auto">
          <a:xfrm>
            <a:off x="1497013" y="4627563"/>
            <a:ext cx="8674100" cy="882650"/>
          </a:xfrm>
          <a:custGeom>
            <a:avLst/>
            <a:gdLst>
              <a:gd name="T0" fmla="*/ 60 w 5464"/>
              <a:gd name="T1" fmla="*/ 556 h 556"/>
              <a:gd name="T2" fmla="*/ 150 w 5464"/>
              <a:gd name="T3" fmla="*/ 554 h 556"/>
              <a:gd name="T4" fmla="*/ 241 w 5464"/>
              <a:gd name="T5" fmla="*/ 548 h 556"/>
              <a:gd name="T6" fmla="*/ 331 w 5464"/>
              <a:gd name="T7" fmla="*/ 536 h 556"/>
              <a:gd name="T8" fmla="*/ 421 w 5464"/>
              <a:gd name="T9" fmla="*/ 529 h 556"/>
              <a:gd name="T10" fmla="*/ 510 w 5464"/>
              <a:gd name="T11" fmla="*/ 521 h 556"/>
              <a:gd name="T12" fmla="*/ 601 w 5464"/>
              <a:gd name="T13" fmla="*/ 513 h 556"/>
              <a:gd name="T14" fmla="*/ 691 w 5464"/>
              <a:gd name="T15" fmla="*/ 502 h 556"/>
              <a:gd name="T16" fmla="*/ 781 w 5464"/>
              <a:gd name="T17" fmla="*/ 493 h 556"/>
              <a:gd name="T18" fmla="*/ 871 w 5464"/>
              <a:gd name="T19" fmla="*/ 483 h 556"/>
              <a:gd name="T20" fmla="*/ 961 w 5464"/>
              <a:gd name="T21" fmla="*/ 471 h 556"/>
              <a:gd name="T22" fmla="*/ 1051 w 5464"/>
              <a:gd name="T23" fmla="*/ 459 h 556"/>
              <a:gd name="T24" fmla="*/ 1141 w 5464"/>
              <a:gd name="T25" fmla="*/ 442 h 556"/>
              <a:gd name="T26" fmla="*/ 1231 w 5464"/>
              <a:gd name="T27" fmla="*/ 422 h 556"/>
              <a:gd name="T28" fmla="*/ 1322 w 5464"/>
              <a:gd name="T29" fmla="*/ 401 h 556"/>
              <a:gd name="T30" fmla="*/ 1411 w 5464"/>
              <a:gd name="T31" fmla="*/ 381 h 556"/>
              <a:gd name="T32" fmla="*/ 1501 w 5464"/>
              <a:gd name="T33" fmla="*/ 370 h 556"/>
              <a:gd name="T34" fmla="*/ 1591 w 5464"/>
              <a:gd name="T35" fmla="*/ 361 h 556"/>
              <a:gd name="T36" fmla="*/ 1682 w 5464"/>
              <a:gd name="T37" fmla="*/ 354 h 556"/>
              <a:gd name="T38" fmla="*/ 1772 w 5464"/>
              <a:gd name="T39" fmla="*/ 347 h 556"/>
              <a:gd name="T40" fmla="*/ 1861 w 5464"/>
              <a:gd name="T41" fmla="*/ 340 h 556"/>
              <a:gd name="T42" fmla="*/ 1951 w 5464"/>
              <a:gd name="T43" fmla="*/ 337 h 556"/>
              <a:gd name="T44" fmla="*/ 2042 w 5464"/>
              <a:gd name="T45" fmla="*/ 335 h 556"/>
              <a:gd name="T46" fmla="*/ 2132 w 5464"/>
              <a:gd name="T47" fmla="*/ 328 h 556"/>
              <a:gd name="T48" fmla="*/ 2222 w 5464"/>
              <a:gd name="T49" fmla="*/ 320 h 556"/>
              <a:gd name="T50" fmla="*/ 2312 w 5464"/>
              <a:gd name="T51" fmla="*/ 309 h 556"/>
              <a:gd name="T52" fmla="*/ 2402 w 5464"/>
              <a:gd name="T53" fmla="*/ 297 h 556"/>
              <a:gd name="T54" fmla="*/ 2492 w 5464"/>
              <a:gd name="T55" fmla="*/ 281 h 556"/>
              <a:gd name="T56" fmla="*/ 2582 w 5464"/>
              <a:gd name="T57" fmla="*/ 268 h 556"/>
              <a:gd name="T58" fmla="*/ 2672 w 5464"/>
              <a:gd name="T59" fmla="*/ 265 h 556"/>
              <a:gd name="T60" fmla="*/ 2763 w 5464"/>
              <a:gd name="T61" fmla="*/ 266 h 556"/>
              <a:gd name="T62" fmla="*/ 2852 w 5464"/>
              <a:gd name="T63" fmla="*/ 268 h 556"/>
              <a:gd name="T64" fmla="*/ 2942 w 5464"/>
              <a:gd name="T65" fmla="*/ 256 h 556"/>
              <a:gd name="T66" fmla="*/ 3033 w 5464"/>
              <a:gd name="T67" fmla="*/ 246 h 556"/>
              <a:gd name="T68" fmla="*/ 3123 w 5464"/>
              <a:gd name="T69" fmla="*/ 232 h 556"/>
              <a:gd name="T70" fmla="*/ 3213 w 5464"/>
              <a:gd name="T71" fmla="*/ 215 h 556"/>
              <a:gd name="T72" fmla="*/ 3302 w 5464"/>
              <a:gd name="T73" fmla="*/ 195 h 556"/>
              <a:gd name="T74" fmla="*/ 3393 w 5464"/>
              <a:gd name="T75" fmla="*/ 180 h 556"/>
              <a:gd name="T76" fmla="*/ 3483 w 5464"/>
              <a:gd name="T77" fmla="*/ 176 h 556"/>
              <a:gd name="T78" fmla="*/ 3573 w 5464"/>
              <a:gd name="T79" fmla="*/ 183 h 556"/>
              <a:gd name="T80" fmla="*/ 3663 w 5464"/>
              <a:gd name="T81" fmla="*/ 174 h 556"/>
              <a:gd name="T82" fmla="*/ 3753 w 5464"/>
              <a:gd name="T83" fmla="*/ 169 h 556"/>
              <a:gd name="T84" fmla="*/ 3843 w 5464"/>
              <a:gd name="T85" fmla="*/ 164 h 556"/>
              <a:gd name="T86" fmla="*/ 3933 w 5464"/>
              <a:gd name="T87" fmla="*/ 156 h 556"/>
              <a:gd name="T88" fmla="*/ 4023 w 5464"/>
              <a:gd name="T89" fmla="*/ 145 h 556"/>
              <a:gd name="T90" fmla="*/ 4114 w 5464"/>
              <a:gd name="T91" fmla="*/ 138 h 556"/>
              <a:gd name="T92" fmla="*/ 4203 w 5464"/>
              <a:gd name="T93" fmla="*/ 133 h 556"/>
              <a:gd name="T94" fmla="*/ 4293 w 5464"/>
              <a:gd name="T95" fmla="*/ 132 h 556"/>
              <a:gd name="T96" fmla="*/ 4383 w 5464"/>
              <a:gd name="T97" fmla="*/ 127 h 556"/>
              <a:gd name="T98" fmla="*/ 4474 w 5464"/>
              <a:gd name="T99" fmla="*/ 124 h 556"/>
              <a:gd name="T100" fmla="*/ 4564 w 5464"/>
              <a:gd name="T101" fmla="*/ 120 h 556"/>
              <a:gd name="T102" fmla="*/ 4653 w 5464"/>
              <a:gd name="T103" fmla="*/ 112 h 556"/>
              <a:gd name="T104" fmla="*/ 4743 w 5464"/>
              <a:gd name="T105" fmla="*/ 103 h 556"/>
              <a:gd name="T106" fmla="*/ 4834 w 5464"/>
              <a:gd name="T107" fmla="*/ 88 h 556"/>
              <a:gd name="T108" fmla="*/ 4924 w 5464"/>
              <a:gd name="T109" fmla="*/ 74 h 556"/>
              <a:gd name="T110" fmla="*/ 5014 w 5464"/>
              <a:gd name="T111" fmla="*/ 61 h 556"/>
              <a:gd name="T112" fmla="*/ 5103 w 5464"/>
              <a:gd name="T113" fmla="*/ 50 h 556"/>
              <a:gd name="T114" fmla="*/ 5194 w 5464"/>
              <a:gd name="T115" fmla="*/ 36 h 556"/>
              <a:gd name="T116" fmla="*/ 5284 w 5464"/>
              <a:gd name="T117" fmla="*/ 24 h 556"/>
              <a:gd name="T118" fmla="*/ 5374 w 5464"/>
              <a:gd name="T119" fmla="*/ 8 h 556"/>
              <a:gd name="T120" fmla="*/ 5464 w 5464"/>
              <a:gd name="T121" fmla="*/ 0 h 5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5464" h="556">
                <a:moveTo>
                  <a:pt x="0" y="556"/>
                </a:moveTo>
                <a:lnTo>
                  <a:pt x="30" y="556"/>
                </a:lnTo>
                <a:lnTo>
                  <a:pt x="60" y="556"/>
                </a:lnTo>
                <a:lnTo>
                  <a:pt x="91" y="556"/>
                </a:lnTo>
                <a:lnTo>
                  <a:pt x="121" y="555"/>
                </a:lnTo>
                <a:lnTo>
                  <a:pt x="150" y="554"/>
                </a:lnTo>
                <a:lnTo>
                  <a:pt x="180" y="553"/>
                </a:lnTo>
                <a:lnTo>
                  <a:pt x="211" y="552"/>
                </a:lnTo>
                <a:lnTo>
                  <a:pt x="241" y="548"/>
                </a:lnTo>
                <a:lnTo>
                  <a:pt x="270" y="543"/>
                </a:lnTo>
                <a:lnTo>
                  <a:pt x="301" y="539"/>
                </a:lnTo>
                <a:lnTo>
                  <a:pt x="331" y="536"/>
                </a:lnTo>
                <a:lnTo>
                  <a:pt x="361" y="534"/>
                </a:lnTo>
                <a:lnTo>
                  <a:pt x="390" y="532"/>
                </a:lnTo>
                <a:lnTo>
                  <a:pt x="421" y="529"/>
                </a:lnTo>
                <a:lnTo>
                  <a:pt x="451" y="527"/>
                </a:lnTo>
                <a:lnTo>
                  <a:pt x="481" y="524"/>
                </a:lnTo>
                <a:lnTo>
                  <a:pt x="510" y="521"/>
                </a:lnTo>
                <a:lnTo>
                  <a:pt x="541" y="518"/>
                </a:lnTo>
                <a:lnTo>
                  <a:pt x="571" y="515"/>
                </a:lnTo>
                <a:lnTo>
                  <a:pt x="601" y="513"/>
                </a:lnTo>
                <a:lnTo>
                  <a:pt x="630" y="509"/>
                </a:lnTo>
                <a:lnTo>
                  <a:pt x="661" y="506"/>
                </a:lnTo>
                <a:lnTo>
                  <a:pt x="691" y="502"/>
                </a:lnTo>
                <a:lnTo>
                  <a:pt x="721" y="499"/>
                </a:lnTo>
                <a:lnTo>
                  <a:pt x="751" y="496"/>
                </a:lnTo>
                <a:lnTo>
                  <a:pt x="781" y="493"/>
                </a:lnTo>
                <a:lnTo>
                  <a:pt x="811" y="490"/>
                </a:lnTo>
                <a:lnTo>
                  <a:pt x="841" y="487"/>
                </a:lnTo>
                <a:lnTo>
                  <a:pt x="871" y="483"/>
                </a:lnTo>
                <a:lnTo>
                  <a:pt x="901" y="479"/>
                </a:lnTo>
                <a:lnTo>
                  <a:pt x="931" y="475"/>
                </a:lnTo>
                <a:lnTo>
                  <a:pt x="961" y="471"/>
                </a:lnTo>
                <a:lnTo>
                  <a:pt x="991" y="466"/>
                </a:lnTo>
                <a:lnTo>
                  <a:pt x="1021" y="463"/>
                </a:lnTo>
                <a:lnTo>
                  <a:pt x="1051" y="459"/>
                </a:lnTo>
                <a:lnTo>
                  <a:pt x="1082" y="453"/>
                </a:lnTo>
                <a:lnTo>
                  <a:pt x="1111" y="447"/>
                </a:lnTo>
                <a:lnTo>
                  <a:pt x="1141" y="442"/>
                </a:lnTo>
                <a:lnTo>
                  <a:pt x="1171" y="436"/>
                </a:lnTo>
                <a:lnTo>
                  <a:pt x="1202" y="429"/>
                </a:lnTo>
                <a:lnTo>
                  <a:pt x="1231" y="422"/>
                </a:lnTo>
                <a:lnTo>
                  <a:pt x="1261" y="415"/>
                </a:lnTo>
                <a:lnTo>
                  <a:pt x="1291" y="408"/>
                </a:lnTo>
                <a:lnTo>
                  <a:pt x="1322" y="401"/>
                </a:lnTo>
                <a:lnTo>
                  <a:pt x="1351" y="394"/>
                </a:lnTo>
                <a:lnTo>
                  <a:pt x="1381" y="388"/>
                </a:lnTo>
                <a:lnTo>
                  <a:pt x="1411" y="381"/>
                </a:lnTo>
                <a:lnTo>
                  <a:pt x="1442" y="377"/>
                </a:lnTo>
                <a:lnTo>
                  <a:pt x="1471" y="373"/>
                </a:lnTo>
                <a:lnTo>
                  <a:pt x="1501" y="370"/>
                </a:lnTo>
                <a:lnTo>
                  <a:pt x="1532" y="366"/>
                </a:lnTo>
                <a:lnTo>
                  <a:pt x="1562" y="363"/>
                </a:lnTo>
                <a:lnTo>
                  <a:pt x="1591" y="361"/>
                </a:lnTo>
                <a:lnTo>
                  <a:pt x="1621" y="359"/>
                </a:lnTo>
                <a:lnTo>
                  <a:pt x="1652" y="356"/>
                </a:lnTo>
                <a:lnTo>
                  <a:pt x="1682" y="354"/>
                </a:lnTo>
                <a:lnTo>
                  <a:pt x="1711" y="352"/>
                </a:lnTo>
                <a:lnTo>
                  <a:pt x="1741" y="349"/>
                </a:lnTo>
                <a:lnTo>
                  <a:pt x="1772" y="347"/>
                </a:lnTo>
                <a:lnTo>
                  <a:pt x="1802" y="345"/>
                </a:lnTo>
                <a:lnTo>
                  <a:pt x="1831" y="342"/>
                </a:lnTo>
                <a:lnTo>
                  <a:pt x="1861" y="340"/>
                </a:lnTo>
                <a:lnTo>
                  <a:pt x="1892" y="337"/>
                </a:lnTo>
                <a:lnTo>
                  <a:pt x="1922" y="337"/>
                </a:lnTo>
                <a:lnTo>
                  <a:pt x="1951" y="337"/>
                </a:lnTo>
                <a:lnTo>
                  <a:pt x="1982" y="337"/>
                </a:lnTo>
                <a:lnTo>
                  <a:pt x="2012" y="337"/>
                </a:lnTo>
                <a:lnTo>
                  <a:pt x="2042" y="335"/>
                </a:lnTo>
                <a:lnTo>
                  <a:pt x="2071" y="332"/>
                </a:lnTo>
                <a:lnTo>
                  <a:pt x="2102" y="330"/>
                </a:lnTo>
                <a:lnTo>
                  <a:pt x="2132" y="328"/>
                </a:lnTo>
                <a:lnTo>
                  <a:pt x="2162" y="325"/>
                </a:lnTo>
                <a:lnTo>
                  <a:pt x="2191" y="322"/>
                </a:lnTo>
                <a:lnTo>
                  <a:pt x="2222" y="320"/>
                </a:lnTo>
                <a:lnTo>
                  <a:pt x="2252" y="317"/>
                </a:lnTo>
                <a:lnTo>
                  <a:pt x="2282" y="313"/>
                </a:lnTo>
                <a:lnTo>
                  <a:pt x="2312" y="309"/>
                </a:lnTo>
                <a:lnTo>
                  <a:pt x="2342" y="306"/>
                </a:lnTo>
                <a:lnTo>
                  <a:pt x="2372" y="302"/>
                </a:lnTo>
                <a:lnTo>
                  <a:pt x="2402" y="297"/>
                </a:lnTo>
                <a:lnTo>
                  <a:pt x="2432" y="292"/>
                </a:lnTo>
                <a:lnTo>
                  <a:pt x="2462" y="286"/>
                </a:lnTo>
                <a:lnTo>
                  <a:pt x="2492" y="281"/>
                </a:lnTo>
                <a:lnTo>
                  <a:pt x="2522" y="276"/>
                </a:lnTo>
                <a:lnTo>
                  <a:pt x="2552" y="273"/>
                </a:lnTo>
                <a:lnTo>
                  <a:pt x="2582" y="268"/>
                </a:lnTo>
                <a:lnTo>
                  <a:pt x="2612" y="264"/>
                </a:lnTo>
                <a:lnTo>
                  <a:pt x="2642" y="265"/>
                </a:lnTo>
                <a:lnTo>
                  <a:pt x="2672" y="265"/>
                </a:lnTo>
                <a:lnTo>
                  <a:pt x="2702" y="266"/>
                </a:lnTo>
                <a:lnTo>
                  <a:pt x="2732" y="266"/>
                </a:lnTo>
                <a:lnTo>
                  <a:pt x="2763" y="266"/>
                </a:lnTo>
                <a:lnTo>
                  <a:pt x="2792" y="267"/>
                </a:lnTo>
                <a:lnTo>
                  <a:pt x="2822" y="267"/>
                </a:lnTo>
                <a:lnTo>
                  <a:pt x="2852" y="268"/>
                </a:lnTo>
                <a:lnTo>
                  <a:pt x="2883" y="264"/>
                </a:lnTo>
                <a:lnTo>
                  <a:pt x="2912" y="260"/>
                </a:lnTo>
                <a:lnTo>
                  <a:pt x="2942" y="256"/>
                </a:lnTo>
                <a:lnTo>
                  <a:pt x="2972" y="253"/>
                </a:lnTo>
                <a:lnTo>
                  <a:pt x="3003" y="249"/>
                </a:lnTo>
                <a:lnTo>
                  <a:pt x="3033" y="246"/>
                </a:lnTo>
                <a:lnTo>
                  <a:pt x="3062" y="242"/>
                </a:lnTo>
                <a:lnTo>
                  <a:pt x="3092" y="238"/>
                </a:lnTo>
                <a:lnTo>
                  <a:pt x="3123" y="232"/>
                </a:lnTo>
                <a:lnTo>
                  <a:pt x="3153" y="226"/>
                </a:lnTo>
                <a:lnTo>
                  <a:pt x="3182" y="221"/>
                </a:lnTo>
                <a:lnTo>
                  <a:pt x="3213" y="215"/>
                </a:lnTo>
                <a:lnTo>
                  <a:pt x="3243" y="208"/>
                </a:lnTo>
                <a:lnTo>
                  <a:pt x="3273" y="201"/>
                </a:lnTo>
                <a:lnTo>
                  <a:pt x="3302" y="195"/>
                </a:lnTo>
                <a:lnTo>
                  <a:pt x="3333" y="188"/>
                </a:lnTo>
                <a:lnTo>
                  <a:pt x="3363" y="184"/>
                </a:lnTo>
                <a:lnTo>
                  <a:pt x="3393" y="180"/>
                </a:lnTo>
                <a:lnTo>
                  <a:pt x="3422" y="177"/>
                </a:lnTo>
                <a:lnTo>
                  <a:pt x="3453" y="174"/>
                </a:lnTo>
                <a:lnTo>
                  <a:pt x="3483" y="176"/>
                </a:lnTo>
                <a:lnTo>
                  <a:pt x="3513" y="178"/>
                </a:lnTo>
                <a:lnTo>
                  <a:pt x="3543" y="180"/>
                </a:lnTo>
                <a:lnTo>
                  <a:pt x="3573" y="183"/>
                </a:lnTo>
                <a:lnTo>
                  <a:pt x="3603" y="180"/>
                </a:lnTo>
                <a:lnTo>
                  <a:pt x="3633" y="177"/>
                </a:lnTo>
                <a:lnTo>
                  <a:pt x="3663" y="174"/>
                </a:lnTo>
                <a:lnTo>
                  <a:pt x="3693" y="171"/>
                </a:lnTo>
                <a:lnTo>
                  <a:pt x="3723" y="170"/>
                </a:lnTo>
                <a:lnTo>
                  <a:pt x="3753" y="169"/>
                </a:lnTo>
                <a:lnTo>
                  <a:pt x="3783" y="168"/>
                </a:lnTo>
                <a:lnTo>
                  <a:pt x="3813" y="167"/>
                </a:lnTo>
                <a:lnTo>
                  <a:pt x="3843" y="164"/>
                </a:lnTo>
                <a:lnTo>
                  <a:pt x="3873" y="161"/>
                </a:lnTo>
                <a:lnTo>
                  <a:pt x="3903" y="159"/>
                </a:lnTo>
                <a:lnTo>
                  <a:pt x="3933" y="156"/>
                </a:lnTo>
                <a:lnTo>
                  <a:pt x="3963" y="153"/>
                </a:lnTo>
                <a:lnTo>
                  <a:pt x="3994" y="149"/>
                </a:lnTo>
                <a:lnTo>
                  <a:pt x="4023" y="145"/>
                </a:lnTo>
                <a:lnTo>
                  <a:pt x="4053" y="142"/>
                </a:lnTo>
                <a:lnTo>
                  <a:pt x="4083" y="140"/>
                </a:lnTo>
                <a:lnTo>
                  <a:pt x="4114" y="138"/>
                </a:lnTo>
                <a:lnTo>
                  <a:pt x="4143" y="136"/>
                </a:lnTo>
                <a:lnTo>
                  <a:pt x="4173" y="134"/>
                </a:lnTo>
                <a:lnTo>
                  <a:pt x="4203" y="133"/>
                </a:lnTo>
                <a:lnTo>
                  <a:pt x="4234" y="133"/>
                </a:lnTo>
                <a:lnTo>
                  <a:pt x="4263" y="133"/>
                </a:lnTo>
                <a:lnTo>
                  <a:pt x="4293" y="132"/>
                </a:lnTo>
                <a:lnTo>
                  <a:pt x="4323" y="130"/>
                </a:lnTo>
                <a:lnTo>
                  <a:pt x="4354" y="129"/>
                </a:lnTo>
                <a:lnTo>
                  <a:pt x="4383" y="127"/>
                </a:lnTo>
                <a:lnTo>
                  <a:pt x="4413" y="125"/>
                </a:lnTo>
                <a:lnTo>
                  <a:pt x="4444" y="124"/>
                </a:lnTo>
                <a:lnTo>
                  <a:pt x="4474" y="124"/>
                </a:lnTo>
                <a:lnTo>
                  <a:pt x="4503" y="124"/>
                </a:lnTo>
                <a:lnTo>
                  <a:pt x="4533" y="123"/>
                </a:lnTo>
                <a:lnTo>
                  <a:pt x="4564" y="120"/>
                </a:lnTo>
                <a:lnTo>
                  <a:pt x="4594" y="118"/>
                </a:lnTo>
                <a:lnTo>
                  <a:pt x="4623" y="115"/>
                </a:lnTo>
                <a:lnTo>
                  <a:pt x="4653" y="112"/>
                </a:lnTo>
                <a:lnTo>
                  <a:pt x="4684" y="109"/>
                </a:lnTo>
                <a:lnTo>
                  <a:pt x="4714" y="105"/>
                </a:lnTo>
                <a:lnTo>
                  <a:pt x="4743" y="103"/>
                </a:lnTo>
                <a:lnTo>
                  <a:pt x="4774" y="100"/>
                </a:lnTo>
                <a:lnTo>
                  <a:pt x="4804" y="94"/>
                </a:lnTo>
                <a:lnTo>
                  <a:pt x="4834" y="88"/>
                </a:lnTo>
                <a:lnTo>
                  <a:pt x="4863" y="82"/>
                </a:lnTo>
                <a:lnTo>
                  <a:pt x="4894" y="78"/>
                </a:lnTo>
                <a:lnTo>
                  <a:pt x="4924" y="74"/>
                </a:lnTo>
                <a:lnTo>
                  <a:pt x="4954" y="70"/>
                </a:lnTo>
                <a:lnTo>
                  <a:pt x="4983" y="65"/>
                </a:lnTo>
                <a:lnTo>
                  <a:pt x="5014" y="61"/>
                </a:lnTo>
                <a:lnTo>
                  <a:pt x="5044" y="57"/>
                </a:lnTo>
                <a:lnTo>
                  <a:pt x="5074" y="54"/>
                </a:lnTo>
                <a:lnTo>
                  <a:pt x="5103" y="50"/>
                </a:lnTo>
                <a:lnTo>
                  <a:pt x="5134" y="46"/>
                </a:lnTo>
                <a:lnTo>
                  <a:pt x="5164" y="41"/>
                </a:lnTo>
                <a:lnTo>
                  <a:pt x="5194" y="36"/>
                </a:lnTo>
                <a:lnTo>
                  <a:pt x="5224" y="32"/>
                </a:lnTo>
                <a:lnTo>
                  <a:pt x="5254" y="27"/>
                </a:lnTo>
                <a:lnTo>
                  <a:pt x="5284" y="24"/>
                </a:lnTo>
                <a:lnTo>
                  <a:pt x="5314" y="21"/>
                </a:lnTo>
                <a:lnTo>
                  <a:pt x="5344" y="13"/>
                </a:lnTo>
                <a:lnTo>
                  <a:pt x="5374" y="8"/>
                </a:lnTo>
                <a:lnTo>
                  <a:pt x="5404" y="7"/>
                </a:lnTo>
                <a:lnTo>
                  <a:pt x="5434" y="1"/>
                </a:lnTo>
                <a:lnTo>
                  <a:pt x="5464" y="0"/>
                </a:lnTo>
              </a:path>
            </a:pathLst>
          </a:custGeom>
          <a:noFill/>
          <a:ln w="28575" cap="rnd">
            <a:solidFill>
              <a:srgbClr val="AF8A22"/>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CH"/>
          </a:p>
        </p:txBody>
      </p:sp>
      <p:grpSp>
        <p:nvGrpSpPr>
          <p:cNvPr id="2" name="Group 1">
            <a:extLst>
              <a:ext uri="{FF2B5EF4-FFF2-40B4-BE49-F238E27FC236}">
                <a16:creationId xmlns:a16="http://schemas.microsoft.com/office/drawing/2014/main" id="{3652B766-6CB0-6D30-3666-1C43B7F01035}"/>
              </a:ext>
            </a:extLst>
          </p:cNvPr>
          <p:cNvGrpSpPr/>
          <p:nvPr/>
        </p:nvGrpSpPr>
        <p:grpSpPr>
          <a:xfrm>
            <a:off x="10372725" y="1704975"/>
            <a:ext cx="368300" cy="4294188"/>
            <a:chOff x="10372725" y="1704975"/>
            <a:chExt cx="368300" cy="4294188"/>
          </a:xfrm>
        </p:grpSpPr>
        <p:sp>
          <p:nvSpPr>
            <p:cNvPr id="13" name="Rectangle 11">
              <a:extLst>
                <a:ext uri="{FF2B5EF4-FFF2-40B4-BE49-F238E27FC236}">
                  <a16:creationId xmlns:a16="http://schemas.microsoft.com/office/drawing/2014/main" id="{FD885EAA-C583-3E10-82FB-94ACDEC01759}"/>
                </a:ext>
              </a:extLst>
            </p:cNvPr>
            <p:cNvSpPr>
              <a:spLocks noChangeArrowheads="1"/>
            </p:cNvSpPr>
            <p:nvPr/>
          </p:nvSpPr>
          <p:spPr bwMode="auto">
            <a:xfrm>
              <a:off x="10372725" y="5722938"/>
              <a:ext cx="1984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4" name="Rectangle 12">
              <a:extLst>
                <a:ext uri="{FF2B5EF4-FFF2-40B4-BE49-F238E27FC236}">
                  <a16:creationId xmlns:a16="http://schemas.microsoft.com/office/drawing/2014/main" id="{EF2F32FB-36B5-C904-A110-4CEAF75963FE}"/>
                </a:ext>
              </a:extLst>
            </p:cNvPr>
            <p:cNvSpPr>
              <a:spLocks noChangeArrowheads="1"/>
            </p:cNvSpPr>
            <p:nvPr/>
          </p:nvSpPr>
          <p:spPr bwMode="auto">
            <a:xfrm>
              <a:off x="10372725" y="4919663"/>
              <a:ext cx="3683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0.5</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5" name="Rectangle 13">
              <a:extLst>
                <a:ext uri="{FF2B5EF4-FFF2-40B4-BE49-F238E27FC236}">
                  <a16:creationId xmlns:a16="http://schemas.microsoft.com/office/drawing/2014/main" id="{1DFF70F9-37C0-3DE7-7239-7E18617CE67F}"/>
                </a:ext>
              </a:extLst>
            </p:cNvPr>
            <p:cNvSpPr>
              <a:spLocks noChangeArrowheads="1"/>
            </p:cNvSpPr>
            <p:nvPr/>
          </p:nvSpPr>
          <p:spPr bwMode="auto">
            <a:xfrm>
              <a:off x="10372725" y="4116388"/>
              <a:ext cx="198438"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1</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6" name="Rectangle 14">
              <a:extLst>
                <a:ext uri="{FF2B5EF4-FFF2-40B4-BE49-F238E27FC236}">
                  <a16:creationId xmlns:a16="http://schemas.microsoft.com/office/drawing/2014/main" id="{CF859F66-04FE-79DD-13EC-A19330F22642}"/>
                </a:ext>
              </a:extLst>
            </p:cNvPr>
            <p:cNvSpPr>
              <a:spLocks noChangeArrowheads="1"/>
            </p:cNvSpPr>
            <p:nvPr/>
          </p:nvSpPr>
          <p:spPr bwMode="auto">
            <a:xfrm>
              <a:off x="10372725" y="3311525"/>
              <a:ext cx="3683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1.5</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7" name="Rectangle 15">
              <a:extLst>
                <a:ext uri="{FF2B5EF4-FFF2-40B4-BE49-F238E27FC236}">
                  <a16:creationId xmlns:a16="http://schemas.microsoft.com/office/drawing/2014/main" id="{0B713AB4-D2D1-CF5A-C349-02ABA6D9D535}"/>
                </a:ext>
              </a:extLst>
            </p:cNvPr>
            <p:cNvSpPr>
              <a:spLocks noChangeArrowheads="1"/>
            </p:cNvSpPr>
            <p:nvPr/>
          </p:nvSpPr>
          <p:spPr bwMode="auto">
            <a:xfrm>
              <a:off x="10372725" y="2508250"/>
              <a:ext cx="1984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2</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18" name="Rectangle 16">
              <a:extLst>
                <a:ext uri="{FF2B5EF4-FFF2-40B4-BE49-F238E27FC236}">
                  <a16:creationId xmlns:a16="http://schemas.microsoft.com/office/drawing/2014/main" id="{7920815E-619F-8C90-6996-BE4908171F48}"/>
                </a:ext>
              </a:extLst>
            </p:cNvPr>
            <p:cNvSpPr>
              <a:spLocks noChangeArrowheads="1"/>
            </p:cNvSpPr>
            <p:nvPr/>
          </p:nvSpPr>
          <p:spPr bwMode="auto">
            <a:xfrm>
              <a:off x="10372725" y="1704975"/>
              <a:ext cx="3683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2.5</a:t>
              </a:r>
              <a:endParaRPr kumimoji="0" lang="de-DE" altLang="de-DE" sz="1800" b="0" i="0" u="none" strike="noStrike" cap="none" normalizeH="0" baseline="0">
                <a:ln>
                  <a:noFill/>
                </a:ln>
                <a:solidFill>
                  <a:schemeClr val="tx1"/>
                </a:solidFill>
                <a:effectLst/>
                <a:latin typeface="Arial" panose="020B0604020202020204" pitchFamily="34" charset="0"/>
              </a:endParaRPr>
            </a:p>
          </p:txBody>
        </p:sp>
      </p:grpSp>
      <p:sp>
        <p:nvSpPr>
          <p:cNvPr id="19" name="Rectangle 17">
            <a:extLst>
              <a:ext uri="{FF2B5EF4-FFF2-40B4-BE49-F238E27FC236}">
                <a16:creationId xmlns:a16="http://schemas.microsoft.com/office/drawing/2014/main" id="{1134EEAF-86E1-7EFD-95F3-AD632BAA1FC4}"/>
              </a:ext>
            </a:extLst>
          </p:cNvPr>
          <p:cNvSpPr>
            <a:spLocks noChangeArrowheads="1"/>
          </p:cNvSpPr>
          <p:nvPr/>
        </p:nvSpPr>
        <p:spPr bwMode="auto">
          <a:xfrm>
            <a:off x="1185863" y="5722938"/>
            <a:ext cx="1984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20" name="Rectangle 18">
            <a:extLst>
              <a:ext uri="{FF2B5EF4-FFF2-40B4-BE49-F238E27FC236}">
                <a16:creationId xmlns:a16="http://schemas.microsoft.com/office/drawing/2014/main" id="{8A5ADFBA-209A-8959-9646-B03402F5CD46}"/>
              </a:ext>
            </a:extLst>
          </p:cNvPr>
          <p:cNvSpPr>
            <a:spLocks noChangeArrowheads="1"/>
          </p:cNvSpPr>
          <p:nvPr/>
        </p:nvSpPr>
        <p:spPr bwMode="auto">
          <a:xfrm>
            <a:off x="958850" y="5053013"/>
            <a:ext cx="4254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200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21" name="Rectangle 19">
            <a:extLst>
              <a:ext uri="{FF2B5EF4-FFF2-40B4-BE49-F238E27FC236}">
                <a16:creationId xmlns:a16="http://schemas.microsoft.com/office/drawing/2014/main" id="{0A0E22B7-7B44-F021-66DC-4B2A9E1558EB}"/>
              </a:ext>
            </a:extLst>
          </p:cNvPr>
          <p:cNvSpPr>
            <a:spLocks noChangeArrowheads="1"/>
          </p:cNvSpPr>
          <p:nvPr/>
        </p:nvSpPr>
        <p:spPr bwMode="auto">
          <a:xfrm>
            <a:off x="958850" y="4381500"/>
            <a:ext cx="4254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400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22" name="Rectangle 20">
            <a:extLst>
              <a:ext uri="{FF2B5EF4-FFF2-40B4-BE49-F238E27FC236}">
                <a16:creationId xmlns:a16="http://schemas.microsoft.com/office/drawing/2014/main" id="{74888D89-6480-87F1-1705-0ACD173DBBE3}"/>
              </a:ext>
            </a:extLst>
          </p:cNvPr>
          <p:cNvSpPr>
            <a:spLocks noChangeArrowheads="1"/>
          </p:cNvSpPr>
          <p:nvPr/>
        </p:nvSpPr>
        <p:spPr bwMode="auto">
          <a:xfrm>
            <a:off x="958850" y="3711575"/>
            <a:ext cx="4254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600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23" name="Rectangle 21">
            <a:extLst>
              <a:ext uri="{FF2B5EF4-FFF2-40B4-BE49-F238E27FC236}">
                <a16:creationId xmlns:a16="http://schemas.microsoft.com/office/drawing/2014/main" id="{25114E9C-5F2B-0DC2-49F5-F80ABD0F14BA}"/>
              </a:ext>
            </a:extLst>
          </p:cNvPr>
          <p:cNvSpPr>
            <a:spLocks noChangeArrowheads="1"/>
          </p:cNvSpPr>
          <p:nvPr/>
        </p:nvSpPr>
        <p:spPr bwMode="auto">
          <a:xfrm>
            <a:off x="958850" y="3044825"/>
            <a:ext cx="42545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800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24" name="Rectangle 22">
            <a:extLst>
              <a:ext uri="{FF2B5EF4-FFF2-40B4-BE49-F238E27FC236}">
                <a16:creationId xmlns:a16="http://schemas.microsoft.com/office/drawing/2014/main" id="{54626064-C8E7-AC8E-5F31-729400300BB9}"/>
              </a:ext>
            </a:extLst>
          </p:cNvPr>
          <p:cNvSpPr>
            <a:spLocks noChangeArrowheads="1"/>
          </p:cNvSpPr>
          <p:nvPr/>
        </p:nvSpPr>
        <p:spPr bwMode="auto">
          <a:xfrm>
            <a:off x="846138" y="2374900"/>
            <a:ext cx="5381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1000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25" name="Rectangle 23">
            <a:extLst>
              <a:ext uri="{FF2B5EF4-FFF2-40B4-BE49-F238E27FC236}">
                <a16:creationId xmlns:a16="http://schemas.microsoft.com/office/drawing/2014/main" id="{120F2C9C-F773-24C8-34BF-C10E7DF5E228}"/>
              </a:ext>
            </a:extLst>
          </p:cNvPr>
          <p:cNvSpPr>
            <a:spLocks noChangeArrowheads="1"/>
          </p:cNvSpPr>
          <p:nvPr/>
        </p:nvSpPr>
        <p:spPr bwMode="auto">
          <a:xfrm>
            <a:off x="846138" y="1704975"/>
            <a:ext cx="5381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1200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26" name="Rectangle 24">
            <a:extLst>
              <a:ext uri="{FF2B5EF4-FFF2-40B4-BE49-F238E27FC236}">
                <a16:creationId xmlns:a16="http://schemas.microsoft.com/office/drawing/2014/main" id="{8C1FCF5F-60BE-3270-71BC-6931273D884B}"/>
              </a:ext>
            </a:extLst>
          </p:cNvPr>
          <p:cNvSpPr>
            <a:spLocks noChangeArrowheads="1"/>
          </p:cNvSpPr>
          <p:nvPr/>
        </p:nvSpPr>
        <p:spPr bwMode="auto">
          <a:xfrm>
            <a:off x="1271588" y="5967413"/>
            <a:ext cx="5381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1980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27" name="Rectangle 25">
            <a:extLst>
              <a:ext uri="{FF2B5EF4-FFF2-40B4-BE49-F238E27FC236}">
                <a16:creationId xmlns:a16="http://schemas.microsoft.com/office/drawing/2014/main" id="{21341E13-2C4B-517C-E308-0DF080CC31DA}"/>
              </a:ext>
            </a:extLst>
          </p:cNvPr>
          <p:cNvSpPr>
            <a:spLocks noChangeArrowheads="1"/>
          </p:cNvSpPr>
          <p:nvPr/>
        </p:nvSpPr>
        <p:spPr bwMode="auto">
          <a:xfrm>
            <a:off x="2035175" y="5967413"/>
            <a:ext cx="5381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1984</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28" name="Rectangle 26">
            <a:extLst>
              <a:ext uri="{FF2B5EF4-FFF2-40B4-BE49-F238E27FC236}">
                <a16:creationId xmlns:a16="http://schemas.microsoft.com/office/drawing/2014/main" id="{ACEE4BA8-3147-CE42-4272-15F16B469120}"/>
              </a:ext>
            </a:extLst>
          </p:cNvPr>
          <p:cNvSpPr>
            <a:spLocks noChangeArrowheads="1"/>
          </p:cNvSpPr>
          <p:nvPr/>
        </p:nvSpPr>
        <p:spPr bwMode="auto">
          <a:xfrm>
            <a:off x="2797175" y="5967413"/>
            <a:ext cx="5381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1988</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29" name="Rectangle 27">
            <a:extLst>
              <a:ext uri="{FF2B5EF4-FFF2-40B4-BE49-F238E27FC236}">
                <a16:creationId xmlns:a16="http://schemas.microsoft.com/office/drawing/2014/main" id="{FD1215FE-C0FA-F767-D92F-67FA9A4CD2E9}"/>
              </a:ext>
            </a:extLst>
          </p:cNvPr>
          <p:cNvSpPr>
            <a:spLocks noChangeArrowheads="1"/>
          </p:cNvSpPr>
          <p:nvPr/>
        </p:nvSpPr>
        <p:spPr bwMode="auto">
          <a:xfrm>
            <a:off x="3559175" y="5967413"/>
            <a:ext cx="5381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1992</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30" name="Rectangle 28">
            <a:extLst>
              <a:ext uri="{FF2B5EF4-FFF2-40B4-BE49-F238E27FC236}">
                <a16:creationId xmlns:a16="http://schemas.microsoft.com/office/drawing/2014/main" id="{F9CC5A34-D24B-D1D5-84EE-B7A2D73E9C1D}"/>
              </a:ext>
            </a:extLst>
          </p:cNvPr>
          <p:cNvSpPr>
            <a:spLocks noChangeArrowheads="1"/>
          </p:cNvSpPr>
          <p:nvPr/>
        </p:nvSpPr>
        <p:spPr bwMode="auto">
          <a:xfrm>
            <a:off x="4322763" y="5967413"/>
            <a:ext cx="5381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1996</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31" name="Rectangle 29">
            <a:extLst>
              <a:ext uri="{FF2B5EF4-FFF2-40B4-BE49-F238E27FC236}">
                <a16:creationId xmlns:a16="http://schemas.microsoft.com/office/drawing/2014/main" id="{61C53039-023C-E5DA-D394-7802024B1103}"/>
              </a:ext>
            </a:extLst>
          </p:cNvPr>
          <p:cNvSpPr>
            <a:spLocks noChangeArrowheads="1"/>
          </p:cNvSpPr>
          <p:nvPr/>
        </p:nvSpPr>
        <p:spPr bwMode="auto">
          <a:xfrm>
            <a:off x="5084763" y="5967413"/>
            <a:ext cx="5381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2000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32" name="Rectangle 30">
            <a:extLst>
              <a:ext uri="{FF2B5EF4-FFF2-40B4-BE49-F238E27FC236}">
                <a16:creationId xmlns:a16="http://schemas.microsoft.com/office/drawing/2014/main" id="{419A48C4-5116-A0DC-CD34-CC34AA790628}"/>
              </a:ext>
            </a:extLst>
          </p:cNvPr>
          <p:cNvSpPr>
            <a:spLocks noChangeArrowheads="1"/>
          </p:cNvSpPr>
          <p:nvPr/>
        </p:nvSpPr>
        <p:spPr bwMode="auto">
          <a:xfrm>
            <a:off x="5846763" y="5967413"/>
            <a:ext cx="5381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2004</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33" name="Rectangle 31">
            <a:extLst>
              <a:ext uri="{FF2B5EF4-FFF2-40B4-BE49-F238E27FC236}">
                <a16:creationId xmlns:a16="http://schemas.microsoft.com/office/drawing/2014/main" id="{FA1706AA-44BC-7CCE-6365-3ED06524B2F5}"/>
              </a:ext>
            </a:extLst>
          </p:cNvPr>
          <p:cNvSpPr>
            <a:spLocks noChangeArrowheads="1"/>
          </p:cNvSpPr>
          <p:nvPr/>
        </p:nvSpPr>
        <p:spPr bwMode="auto">
          <a:xfrm>
            <a:off x="6610350" y="5967413"/>
            <a:ext cx="5381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2008</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34" name="Rectangle 32">
            <a:extLst>
              <a:ext uri="{FF2B5EF4-FFF2-40B4-BE49-F238E27FC236}">
                <a16:creationId xmlns:a16="http://schemas.microsoft.com/office/drawing/2014/main" id="{9E502FC0-4F7B-CA2A-B2C5-775846263755}"/>
              </a:ext>
            </a:extLst>
          </p:cNvPr>
          <p:cNvSpPr>
            <a:spLocks noChangeArrowheads="1"/>
          </p:cNvSpPr>
          <p:nvPr/>
        </p:nvSpPr>
        <p:spPr bwMode="auto">
          <a:xfrm>
            <a:off x="7372350" y="5967413"/>
            <a:ext cx="5381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2012</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35" name="Rectangle 33">
            <a:extLst>
              <a:ext uri="{FF2B5EF4-FFF2-40B4-BE49-F238E27FC236}">
                <a16:creationId xmlns:a16="http://schemas.microsoft.com/office/drawing/2014/main" id="{0A7D535D-445E-844C-4978-D28A58613BA9}"/>
              </a:ext>
            </a:extLst>
          </p:cNvPr>
          <p:cNvSpPr>
            <a:spLocks noChangeArrowheads="1"/>
          </p:cNvSpPr>
          <p:nvPr/>
        </p:nvSpPr>
        <p:spPr bwMode="auto">
          <a:xfrm>
            <a:off x="8134350" y="5967413"/>
            <a:ext cx="5381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2016</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36" name="Rectangle 34">
            <a:extLst>
              <a:ext uri="{FF2B5EF4-FFF2-40B4-BE49-F238E27FC236}">
                <a16:creationId xmlns:a16="http://schemas.microsoft.com/office/drawing/2014/main" id="{FF672061-DF23-A4EA-FF95-989479F37209}"/>
              </a:ext>
            </a:extLst>
          </p:cNvPr>
          <p:cNvSpPr>
            <a:spLocks noChangeArrowheads="1"/>
          </p:cNvSpPr>
          <p:nvPr/>
        </p:nvSpPr>
        <p:spPr bwMode="auto">
          <a:xfrm>
            <a:off x="8897938" y="5967413"/>
            <a:ext cx="5381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2020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37" name="Rectangle 35">
            <a:extLst>
              <a:ext uri="{FF2B5EF4-FFF2-40B4-BE49-F238E27FC236}">
                <a16:creationId xmlns:a16="http://schemas.microsoft.com/office/drawing/2014/main" id="{A9393F53-AFF0-636C-B673-55D7E1B340E1}"/>
              </a:ext>
            </a:extLst>
          </p:cNvPr>
          <p:cNvSpPr>
            <a:spLocks noChangeArrowheads="1"/>
          </p:cNvSpPr>
          <p:nvPr/>
        </p:nvSpPr>
        <p:spPr bwMode="auto">
          <a:xfrm>
            <a:off x="9659938" y="5967413"/>
            <a:ext cx="5381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2024</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38" name="Rectangle 36">
            <a:extLst>
              <a:ext uri="{FF2B5EF4-FFF2-40B4-BE49-F238E27FC236}">
                <a16:creationId xmlns:a16="http://schemas.microsoft.com/office/drawing/2014/main" id="{4A48349B-8F47-0BD2-C11C-8BBB62426404}"/>
              </a:ext>
            </a:extLst>
          </p:cNvPr>
          <p:cNvSpPr>
            <a:spLocks noChangeArrowheads="1"/>
          </p:cNvSpPr>
          <p:nvPr/>
        </p:nvSpPr>
        <p:spPr bwMode="auto">
          <a:xfrm>
            <a:off x="1074738" y="6419850"/>
            <a:ext cx="244475" cy="104775"/>
          </a:xfrm>
          <a:prstGeom prst="rect">
            <a:avLst/>
          </a:prstGeom>
          <a:solidFill>
            <a:srgbClr val="D9D9D9"/>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39" name="Rectangle 37">
            <a:extLst>
              <a:ext uri="{FF2B5EF4-FFF2-40B4-BE49-F238E27FC236}">
                <a16:creationId xmlns:a16="http://schemas.microsoft.com/office/drawing/2014/main" id="{41457DBC-EF63-C462-F531-2CE552730F36}"/>
              </a:ext>
            </a:extLst>
          </p:cNvPr>
          <p:cNvSpPr>
            <a:spLocks noChangeArrowheads="1"/>
          </p:cNvSpPr>
          <p:nvPr/>
        </p:nvSpPr>
        <p:spPr bwMode="auto">
          <a:xfrm>
            <a:off x="1346200" y="6351588"/>
            <a:ext cx="38592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Verschuldung-zu-Einkommen (rechte Skala)</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40" name="Line 38">
            <a:extLst>
              <a:ext uri="{FF2B5EF4-FFF2-40B4-BE49-F238E27FC236}">
                <a16:creationId xmlns:a16="http://schemas.microsoft.com/office/drawing/2014/main" id="{D4266F59-E5CA-139C-53A9-2502E20A7052}"/>
              </a:ext>
            </a:extLst>
          </p:cNvPr>
          <p:cNvSpPr>
            <a:spLocks noChangeShapeType="1"/>
          </p:cNvSpPr>
          <p:nvPr/>
        </p:nvSpPr>
        <p:spPr bwMode="auto">
          <a:xfrm>
            <a:off x="5414963" y="6473825"/>
            <a:ext cx="244475" cy="0"/>
          </a:xfrm>
          <a:prstGeom prst="line">
            <a:avLst/>
          </a:prstGeom>
          <a:noFill/>
          <a:ln w="28575" cap="rnd">
            <a:solidFill>
              <a:srgbClr val="C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CH"/>
          </a:p>
        </p:txBody>
      </p:sp>
      <p:sp>
        <p:nvSpPr>
          <p:cNvPr id="41" name="Rectangle 39">
            <a:extLst>
              <a:ext uri="{FF2B5EF4-FFF2-40B4-BE49-F238E27FC236}">
                <a16:creationId xmlns:a16="http://schemas.microsoft.com/office/drawing/2014/main" id="{18FEAD9E-2664-DFA5-49B9-C3581B06D555}"/>
              </a:ext>
            </a:extLst>
          </p:cNvPr>
          <p:cNvSpPr>
            <a:spLocks noChangeArrowheads="1"/>
          </p:cNvSpPr>
          <p:nvPr/>
        </p:nvSpPr>
        <p:spPr bwMode="auto">
          <a:xfrm>
            <a:off x="5684838" y="6351588"/>
            <a:ext cx="183673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Hypothekarvolumen</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42" name="Line 40">
            <a:extLst>
              <a:ext uri="{FF2B5EF4-FFF2-40B4-BE49-F238E27FC236}">
                <a16:creationId xmlns:a16="http://schemas.microsoft.com/office/drawing/2014/main" id="{B330EC27-0021-8745-E961-06D8B6CDF6DA}"/>
              </a:ext>
            </a:extLst>
          </p:cNvPr>
          <p:cNvSpPr>
            <a:spLocks noChangeShapeType="1"/>
          </p:cNvSpPr>
          <p:nvPr/>
        </p:nvSpPr>
        <p:spPr bwMode="auto">
          <a:xfrm>
            <a:off x="7732713" y="6473825"/>
            <a:ext cx="244475" cy="0"/>
          </a:xfrm>
          <a:prstGeom prst="line">
            <a:avLst/>
          </a:prstGeom>
          <a:noFill/>
          <a:ln w="28575" cap="rnd">
            <a:solidFill>
              <a:srgbClr val="AF8A22"/>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CH"/>
          </a:p>
        </p:txBody>
      </p:sp>
      <p:sp>
        <p:nvSpPr>
          <p:cNvPr id="43" name="Rectangle 41">
            <a:extLst>
              <a:ext uri="{FF2B5EF4-FFF2-40B4-BE49-F238E27FC236}">
                <a16:creationId xmlns:a16="http://schemas.microsoft.com/office/drawing/2014/main" id="{33079144-91E3-905F-6B1F-5C43E5777F11}"/>
              </a:ext>
            </a:extLst>
          </p:cNvPr>
          <p:cNvSpPr>
            <a:spLocks noChangeArrowheads="1"/>
          </p:cNvSpPr>
          <p:nvPr/>
        </p:nvSpPr>
        <p:spPr bwMode="auto">
          <a:xfrm>
            <a:off x="8002588" y="6351588"/>
            <a:ext cx="23685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Einkommen der Haushalte</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44" name="TextBox 17">
            <a:extLst>
              <a:ext uri="{FF2B5EF4-FFF2-40B4-BE49-F238E27FC236}">
                <a16:creationId xmlns:a16="http://schemas.microsoft.com/office/drawing/2014/main" id="{7CAAEA16-D28F-D295-3378-C97382717C5A}"/>
              </a:ext>
            </a:extLst>
          </p:cNvPr>
          <p:cNvSpPr txBox="1"/>
          <p:nvPr/>
        </p:nvSpPr>
        <p:spPr>
          <a:xfrm>
            <a:off x="10758488" y="4390051"/>
            <a:ext cx="1293272" cy="583623"/>
          </a:xfrm>
          <a:prstGeom prst="rect">
            <a:avLst/>
          </a:prstGeom>
          <a:solidFill>
            <a:srgbClr val="FFFFFF"/>
          </a:solidFill>
          <a:ln w="19050">
            <a:solidFill>
              <a:srgbClr val="FFFFFF"/>
            </a:solidFill>
          </a:ln>
        </p:spPr>
        <p:txBody>
          <a:bodyPr wrap="none" lIns="0" tIns="0" rIns="0" bIns="0" rtlCol="0">
            <a:noAutofit/>
          </a:bodyPr>
          <a:lstStyle/>
          <a:p>
            <a:r>
              <a:rPr lang="de-CH" sz="2800" b="1">
                <a:solidFill>
                  <a:srgbClr val="B98E2C"/>
                </a:solidFill>
                <a:latin typeface="+mn-lt"/>
              </a:rPr>
              <a:t>+ 266%</a:t>
            </a:r>
            <a:endParaRPr lang="de-CH" sz="1759" b="1" dirty="0">
              <a:solidFill>
                <a:srgbClr val="B98E2C"/>
              </a:solidFill>
              <a:latin typeface="+mn-lt"/>
            </a:endParaRPr>
          </a:p>
        </p:txBody>
      </p:sp>
      <p:sp>
        <p:nvSpPr>
          <p:cNvPr id="45" name="TextBox 17">
            <a:extLst>
              <a:ext uri="{FF2B5EF4-FFF2-40B4-BE49-F238E27FC236}">
                <a16:creationId xmlns:a16="http://schemas.microsoft.com/office/drawing/2014/main" id="{65E55EC6-FC09-5873-0F11-9CEE76C2A3C1}"/>
              </a:ext>
            </a:extLst>
          </p:cNvPr>
          <p:cNvSpPr txBox="1"/>
          <p:nvPr/>
        </p:nvSpPr>
        <p:spPr>
          <a:xfrm>
            <a:off x="10575057" y="2017244"/>
            <a:ext cx="2234666" cy="583623"/>
          </a:xfrm>
          <a:prstGeom prst="rect">
            <a:avLst/>
          </a:prstGeom>
          <a:solidFill>
            <a:srgbClr val="FFFFFF"/>
          </a:solidFill>
          <a:ln w="19050">
            <a:solidFill>
              <a:srgbClr val="FFFFFF"/>
            </a:solidFill>
          </a:ln>
        </p:spPr>
        <p:txBody>
          <a:bodyPr wrap="none" lIns="0" tIns="0" rIns="0" bIns="0" rtlCol="0">
            <a:noAutofit/>
          </a:bodyPr>
          <a:lstStyle/>
          <a:p>
            <a:r>
              <a:rPr lang="de-CH" sz="2800" b="1">
                <a:solidFill>
                  <a:srgbClr val="C00000"/>
                </a:solidFill>
                <a:latin typeface="+mn-lt"/>
              </a:rPr>
              <a:t>+ 950%</a:t>
            </a:r>
            <a:endParaRPr lang="de-CH" sz="1759" b="1" dirty="0">
              <a:solidFill>
                <a:srgbClr val="C00000"/>
              </a:solidFill>
              <a:latin typeface="+mn-lt"/>
            </a:endParaRPr>
          </a:p>
        </p:txBody>
      </p:sp>
      <p:sp>
        <p:nvSpPr>
          <p:cNvPr id="46" name="Rectangle 14">
            <a:extLst>
              <a:ext uri="{FF2B5EF4-FFF2-40B4-BE49-F238E27FC236}">
                <a16:creationId xmlns:a16="http://schemas.microsoft.com/office/drawing/2014/main" id="{80386089-5F70-D3D0-D7AC-6D924E818C07}"/>
              </a:ext>
            </a:extLst>
          </p:cNvPr>
          <p:cNvSpPr>
            <a:spLocks noChangeArrowheads="1"/>
          </p:cNvSpPr>
          <p:nvPr/>
        </p:nvSpPr>
        <p:spPr bwMode="auto">
          <a:xfrm>
            <a:off x="804290" y="1279672"/>
            <a:ext cx="597921" cy="315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marL="457200">
              <a:spcBef>
                <a:spcPct val="0"/>
              </a:spcBef>
              <a:defRPr>
                <a:solidFill>
                  <a:schemeClr val="tx1"/>
                </a:solidFill>
                <a:latin typeface="Arial" panose="020B0604020202020204" pitchFamily="34" charset="0"/>
              </a:defRPr>
            </a:lvl2pPr>
            <a:lvl3pPr marL="914400">
              <a:spcBef>
                <a:spcPct val="0"/>
              </a:spcBef>
              <a:defRPr>
                <a:solidFill>
                  <a:schemeClr val="tx1"/>
                </a:solidFill>
                <a:latin typeface="Arial" panose="020B0604020202020204" pitchFamily="34" charset="0"/>
              </a:defRPr>
            </a:lvl3pPr>
            <a:lvl4pPr marL="1371600">
              <a:spcBef>
                <a:spcPct val="0"/>
              </a:spcBef>
              <a:defRPr>
                <a:solidFill>
                  <a:schemeClr val="tx1"/>
                </a:solidFill>
                <a:latin typeface="Arial" panose="020B0604020202020204" pitchFamily="34" charset="0"/>
              </a:defRPr>
            </a:lvl4pPr>
            <a:lvl5pPr marL="1828800">
              <a:spcBef>
                <a:spcPct val="0"/>
              </a:spcBef>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1340510"/>
            <a:r>
              <a:rPr lang="de-DE" altLang="de-DE" sz="2052">
                <a:latin typeface="Frutiger 45 Light" panose="020B0603020202020204" pitchFamily="34" charset="0"/>
              </a:rPr>
              <a:t>Index</a:t>
            </a:r>
            <a:endParaRPr lang="de-DE" altLang="de-DE" sz="2052" dirty="0"/>
          </a:p>
        </p:txBody>
      </p:sp>
    </p:spTree>
    <p:custDataLst>
      <p:custData r:id="rId1"/>
      <p:custData r:id="rId2"/>
    </p:custDataLst>
    <p:extLst>
      <p:ext uri="{BB962C8B-B14F-4D97-AF65-F5344CB8AC3E}">
        <p14:creationId xmlns:p14="http://schemas.microsoft.com/office/powerpoint/2010/main" val="3445775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00"/>
                                        <p:tgtEl>
                                          <p:spTgt spid="11"/>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0"/>
                                        </p:tgtEl>
                                        <p:attrNameLst>
                                          <p:attrName>style.visibility</p:attrName>
                                        </p:attrNameLst>
                                      </p:cBhvr>
                                      <p:to>
                                        <p:strVal val="visible"/>
                                      </p:to>
                                    </p:set>
                                    <p:animEffect transition="in" filter="wipe(down)">
                                      <p:cBhvr>
                                        <p:cTn id="10" dur="500"/>
                                        <p:tgtEl>
                                          <p:spTgt spid="40"/>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41"/>
                                        </p:tgtEl>
                                        <p:attrNameLst>
                                          <p:attrName>style.visibility</p:attrName>
                                        </p:attrNameLst>
                                      </p:cBhvr>
                                      <p:to>
                                        <p:strVal val="visible"/>
                                      </p:to>
                                    </p:set>
                                    <p:animEffect transition="in" filter="wipe(down)">
                                      <p:cBhvr>
                                        <p:cTn id="13" dur="500"/>
                                        <p:tgtEl>
                                          <p:spTgt spid="41"/>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42"/>
                                        </p:tgtEl>
                                        <p:attrNameLst>
                                          <p:attrName>style.visibility</p:attrName>
                                        </p:attrNameLst>
                                      </p:cBhvr>
                                      <p:to>
                                        <p:strVal val="visible"/>
                                      </p:to>
                                    </p:set>
                                    <p:animEffect transition="in" filter="wipe(down)">
                                      <p:cBhvr>
                                        <p:cTn id="18" dur="500"/>
                                        <p:tgtEl>
                                          <p:spTgt spid="42"/>
                                        </p:tgtEl>
                                      </p:cBhvr>
                                    </p:animEffect>
                                  </p:childTnLst>
                                </p:cTn>
                              </p:par>
                              <p:par>
                                <p:cTn id="19" presetID="22" presetClass="entr" presetSubtype="4" fill="hold" grpId="0" nodeType="withEffect">
                                  <p:stCondLst>
                                    <p:cond delay="0"/>
                                  </p:stCondLst>
                                  <p:childTnLst>
                                    <p:set>
                                      <p:cBhvr>
                                        <p:cTn id="20" dur="1" fill="hold">
                                          <p:stCondLst>
                                            <p:cond delay="0"/>
                                          </p:stCondLst>
                                        </p:cTn>
                                        <p:tgtEl>
                                          <p:spTgt spid="43"/>
                                        </p:tgtEl>
                                        <p:attrNameLst>
                                          <p:attrName>style.visibility</p:attrName>
                                        </p:attrNameLst>
                                      </p:cBhvr>
                                      <p:to>
                                        <p:strVal val="visible"/>
                                      </p:to>
                                    </p:set>
                                    <p:animEffect transition="in" filter="wipe(down)">
                                      <p:cBhvr>
                                        <p:cTn id="21" dur="500"/>
                                        <p:tgtEl>
                                          <p:spTgt spid="43"/>
                                        </p:tgtEl>
                                      </p:cBhvr>
                                    </p:animEffect>
                                  </p:childTnLst>
                                </p:cTn>
                              </p:par>
                              <p:par>
                                <p:cTn id="22" presetID="22" presetClass="entr" presetSubtype="4"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wipe(down)">
                                      <p:cBhvr>
                                        <p:cTn id="24" dur="500"/>
                                        <p:tgtEl>
                                          <p:spTgt spid="12"/>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45"/>
                                        </p:tgtEl>
                                        <p:attrNameLst>
                                          <p:attrName>style.visibility</p:attrName>
                                        </p:attrNameLst>
                                      </p:cBhvr>
                                      <p:to>
                                        <p:strVal val="visible"/>
                                      </p:to>
                                    </p:set>
                                    <p:animEffect transition="in" filter="fade">
                                      <p:cBhvr>
                                        <p:cTn id="29" dur="500"/>
                                        <p:tgtEl>
                                          <p:spTgt spid="45"/>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44"/>
                                        </p:tgtEl>
                                        <p:attrNameLst>
                                          <p:attrName>style.visibility</p:attrName>
                                        </p:attrNameLst>
                                      </p:cBhvr>
                                      <p:to>
                                        <p:strVal val="visible"/>
                                      </p:to>
                                    </p:set>
                                    <p:animEffect transition="in" filter="fade">
                                      <p:cBhvr>
                                        <p:cTn id="32" dur="500"/>
                                        <p:tgtEl>
                                          <p:spTgt spid="44"/>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nodeType="clickEffect">
                                  <p:stCondLst>
                                    <p:cond delay="0"/>
                                  </p:stCondLst>
                                  <p:childTnLst>
                                    <p:set>
                                      <p:cBhvr>
                                        <p:cTn id="36" dur="1" fill="hold">
                                          <p:stCondLst>
                                            <p:cond delay="0"/>
                                          </p:stCondLst>
                                        </p:cTn>
                                        <p:tgtEl>
                                          <p:spTgt spid="2"/>
                                        </p:tgtEl>
                                        <p:attrNameLst>
                                          <p:attrName>style.visibility</p:attrName>
                                        </p:attrNameLst>
                                      </p:cBhvr>
                                      <p:to>
                                        <p:strVal val="visible"/>
                                      </p:to>
                                    </p:set>
                                    <p:animEffect transition="in" filter="wipe(down)">
                                      <p:cBhvr>
                                        <p:cTn id="37" dur="500"/>
                                        <p:tgtEl>
                                          <p:spTgt spid="2"/>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8"/>
                                        </p:tgtEl>
                                        <p:attrNameLst>
                                          <p:attrName>style.visibility</p:attrName>
                                        </p:attrNameLst>
                                      </p:cBhvr>
                                      <p:to>
                                        <p:strVal val="visible"/>
                                      </p:to>
                                    </p:set>
                                    <p:animEffect transition="in" filter="wipe(down)">
                                      <p:cBhvr>
                                        <p:cTn id="4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12" grpId="0" animBg="1"/>
      <p:bldP spid="40" grpId="0" animBg="1"/>
      <p:bldP spid="41" grpId="0"/>
      <p:bldP spid="42" grpId="0" animBg="1"/>
      <p:bldP spid="43" grpId="0"/>
      <p:bldP spid="44" grpId="0" animBg="1"/>
      <p:bldP spid="4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445878-4EEB-B1CE-510A-AAFDDE34365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614022F-8E99-7068-3175-8AF811BF422E}"/>
              </a:ext>
            </a:extLst>
          </p:cNvPr>
          <p:cNvSpPr>
            <a:spLocks noGrp="1"/>
          </p:cNvSpPr>
          <p:nvPr>
            <p:ph type="title"/>
          </p:nvPr>
        </p:nvSpPr>
        <p:spPr/>
        <p:txBody>
          <a:bodyPr/>
          <a:lstStyle/>
          <a:p>
            <a:r>
              <a:rPr lang="de-CH" sz="3200" b="1" noProof="0">
                <a:latin typeface="Frutiger 45 Light" panose="020B0603020202020204" pitchFamily="34" charset="0"/>
              </a:rPr>
              <a:t>Margen </a:t>
            </a:r>
            <a:r>
              <a:rPr lang="de-CH" sz="3200" noProof="0">
                <a:latin typeface="Frutiger 45 Light" panose="020B0603020202020204" pitchFamily="34" charset="0"/>
              </a:rPr>
              <a:t>–</a:t>
            </a:r>
            <a:r>
              <a:rPr lang="de-CH" sz="3200" b="1" noProof="0">
                <a:latin typeface="Frutiger 45 Light" panose="020B0603020202020204" pitchFamily="34" charset="0"/>
              </a:rPr>
              <a:t> </a:t>
            </a:r>
            <a:r>
              <a:rPr lang="de-CH" sz="3200">
                <a:latin typeface="Frutiger 45 Light" panose="020B0603020202020204" pitchFamily="34" charset="0"/>
              </a:rPr>
              <a:t>Wettbewerb verhindert starke Preisanstiege</a:t>
            </a:r>
            <a:endParaRPr lang="en-GB" sz="3200" dirty="0"/>
          </a:p>
        </p:txBody>
      </p:sp>
      <p:sp>
        <p:nvSpPr>
          <p:cNvPr id="126" name="TextBox 7">
            <a:extLst>
              <a:ext uri="{FF2B5EF4-FFF2-40B4-BE49-F238E27FC236}">
                <a16:creationId xmlns:a16="http://schemas.microsoft.com/office/drawing/2014/main" id="{2F92D089-7375-B10E-BA4D-F6374D8DF496}"/>
              </a:ext>
            </a:extLst>
          </p:cNvPr>
          <p:cNvSpPr txBox="1"/>
          <p:nvPr>
            <p:custDataLst>
              <p:tags r:id="rId3"/>
            </p:custDataLst>
          </p:nvPr>
        </p:nvSpPr>
        <p:spPr>
          <a:xfrm>
            <a:off x="1625861" y="6885818"/>
            <a:ext cx="10644200" cy="359320"/>
          </a:xfrm>
          <a:prstGeom prst="rect">
            <a:avLst/>
          </a:prstGeom>
          <a:noFill/>
        </p:spPr>
        <p:txBody>
          <a:bodyPr vert="horz" wrap="square" lIns="0" tIns="0" rIns="0" bIns="0" rtlCol="0" anchor="b" anchorCtr="0">
            <a:noAutofit/>
          </a:bodyPr>
          <a:lstStyle/>
          <a:p>
            <a:pPr marL="0" marR="0" lvl="0" indent="0" defTabSz="913038" rtl="0" eaLnBrk="0" fontAlgn="base" latinLnBrk="0" hangingPunct="0">
              <a:lnSpc>
                <a:spcPct val="100000"/>
              </a:lnSpc>
              <a:spcBef>
                <a:spcPct val="50000"/>
              </a:spcBef>
              <a:spcAft>
                <a:spcPts val="600"/>
              </a:spcAft>
              <a:buClrTx/>
              <a:buSzTx/>
              <a:buFontTx/>
              <a:buNone/>
              <a:tabLst/>
              <a:defRPr/>
            </a:pPr>
            <a:r>
              <a:rPr kumimoji="0" lang="de-CH" sz="1000" b="0" i="0" u="none" strike="noStrike" kern="0" cap="none" spc="0" normalizeH="0" baseline="0" noProof="0" dirty="0">
                <a:ln>
                  <a:noFill/>
                </a:ln>
                <a:solidFill>
                  <a:prstClr val="black"/>
                </a:solidFill>
                <a:effectLst/>
                <a:uLnTx/>
                <a:uFillTx/>
                <a:latin typeface="Frutiger 45 Light" panose="020B0603020202020204" pitchFamily="34" charset="0"/>
                <a:cs typeface="+mn-cs"/>
              </a:rPr>
              <a:t>Quellen</a:t>
            </a:r>
            <a:r>
              <a:rPr kumimoji="0" lang="de-CH" sz="1000" b="0" i="0" u="none" strike="noStrike" kern="0" cap="none" spc="0" normalizeH="0" baseline="0" noProof="0">
                <a:ln>
                  <a:noFill/>
                </a:ln>
                <a:solidFill>
                  <a:prstClr val="black"/>
                </a:solidFill>
                <a:effectLst/>
                <a:uLnTx/>
                <a:uFillTx/>
                <a:latin typeface="Frutiger 45 Light" panose="020B0603020202020204" pitchFamily="34" charset="0"/>
                <a:cs typeface="+mn-cs"/>
              </a:rPr>
              <a:t>: SNB; UBS</a:t>
            </a:r>
            <a:endParaRPr kumimoji="0" lang="en-GB" sz="1000" b="0" i="0" u="none" strike="noStrike" kern="0" cap="none" spc="0" normalizeH="0" baseline="0" noProof="0" dirty="0">
              <a:ln>
                <a:noFill/>
              </a:ln>
              <a:solidFill>
                <a:prstClr val="black"/>
              </a:solidFill>
              <a:effectLst/>
              <a:uLnTx/>
              <a:uFillTx/>
              <a:latin typeface="Frutiger 45 Light" panose="020B0603020202020204" pitchFamily="34" charset="0"/>
              <a:cs typeface="+mn-cs"/>
            </a:endParaRPr>
          </a:p>
        </p:txBody>
      </p:sp>
      <p:sp>
        <p:nvSpPr>
          <p:cNvPr id="6" name="AutoShape 3">
            <a:extLst>
              <a:ext uri="{FF2B5EF4-FFF2-40B4-BE49-F238E27FC236}">
                <a16:creationId xmlns:a16="http://schemas.microsoft.com/office/drawing/2014/main" id="{1B1EE0E4-E4FC-9613-C299-A0871F8C4E36}"/>
              </a:ext>
            </a:extLst>
          </p:cNvPr>
          <p:cNvSpPr>
            <a:spLocks noChangeAspect="1" noChangeArrowheads="1" noTextEdit="1"/>
          </p:cNvSpPr>
          <p:nvPr/>
        </p:nvSpPr>
        <p:spPr bwMode="auto">
          <a:xfrm>
            <a:off x="1932322" y="1818345"/>
            <a:ext cx="8118475" cy="494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9" name="Line 7">
            <a:extLst>
              <a:ext uri="{FF2B5EF4-FFF2-40B4-BE49-F238E27FC236}">
                <a16:creationId xmlns:a16="http://schemas.microsoft.com/office/drawing/2014/main" id="{2613A78C-4476-2F8E-5E05-AA9A4EA30B8C}"/>
              </a:ext>
            </a:extLst>
          </p:cNvPr>
          <p:cNvSpPr>
            <a:spLocks noChangeShapeType="1"/>
          </p:cNvSpPr>
          <p:nvPr/>
        </p:nvSpPr>
        <p:spPr bwMode="auto">
          <a:xfrm>
            <a:off x="2475247" y="4995490"/>
            <a:ext cx="7278688" cy="0"/>
          </a:xfrm>
          <a:prstGeom prst="line">
            <a:avLst/>
          </a:prstGeom>
          <a:noFill/>
          <a:ln w="9525" cap="flat">
            <a:solidFill>
              <a:srgbClr val="D9D9D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CH" sz="2000"/>
          </a:p>
        </p:txBody>
      </p:sp>
      <p:sp>
        <p:nvSpPr>
          <p:cNvPr id="10" name="Freeform 8">
            <a:extLst>
              <a:ext uri="{FF2B5EF4-FFF2-40B4-BE49-F238E27FC236}">
                <a16:creationId xmlns:a16="http://schemas.microsoft.com/office/drawing/2014/main" id="{BFB0CDC2-8747-BC8B-D33D-24D65322082E}"/>
              </a:ext>
            </a:extLst>
          </p:cNvPr>
          <p:cNvSpPr>
            <a:spLocks/>
          </p:cNvSpPr>
          <p:nvPr/>
        </p:nvSpPr>
        <p:spPr bwMode="auto">
          <a:xfrm>
            <a:off x="2538747" y="3612220"/>
            <a:ext cx="7153275" cy="915987"/>
          </a:xfrm>
          <a:custGeom>
            <a:avLst/>
            <a:gdLst>
              <a:gd name="T0" fmla="*/ 0 w 4506"/>
              <a:gd name="T1" fmla="*/ 6 h 577"/>
              <a:gd name="T2" fmla="*/ 79 w 4506"/>
              <a:gd name="T3" fmla="*/ 21 h 577"/>
              <a:gd name="T4" fmla="*/ 158 w 4506"/>
              <a:gd name="T5" fmla="*/ 23 h 577"/>
              <a:gd name="T6" fmla="*/ 237 w 4506"/>
              <a:gd name="T7" fmla="*/ 17 h 577"/>
              <a:gd name="T8" fmla="*/ 316 w 4506"/>
              <a:gd name="T9" fmla="*/ 0 h 577"/>
              <a:gd name="T10" fmla="*/ 395 w 4506"/>
              <a:gd name="T11" fmla="*/ 2 h 577"/>
              <a:gd name="T12" fmla="*/ 474 w 4506"/>
              <a:gd name="T13" fmla="*/ 42 h 577"/>
              <a:gd name="T14" fmla="*/ 553 w 4506"/>
              <a:gd name="T15" fmla="*/ 47 h 577"/>
              <a:gd name="T16" fmla="*/ 632 w 4506"/>
              <a:gd name="T17" fmla="*/ 39 h 577"/>
              <a:gd name="T18" fmla="*/ 711 w 4506"/>
              <a:gd name="T19" fmla="*/ 17 h 577"/>
              <a:gd name="T20" fmla="*/ 790 w 4506"/>
              <a:gd name="T21" fmla="*/ 55 h 577"/>
              <a:gd name="T22" fmla="*/ 869 w 4506"/>
              <a:gd name="T23" fmla="*/ 53 h 577"/>
              <a:gd name="T24" fmla="*/ 949 w 4506"/>
              <a:gd name="T25" fmla="*/ 61 h 577"/>
              <a:gd name="T26" fmla="*/ 1027 w 4506"/>
              <a:gd name="T27" fmla="*/ 29 h 577"/>
              <a:gd name="T28" fmla="*/ 1106 w 4506"/>
              <a:gd name="T29" fmla="*/ 34 h 577"/>
              <a:gd name="T30" fmla="*/ 1186 w 4506"/>
              <a:gd name="T31" fmla="*/ 43 h 577"/>
              <a:gd name="T32" fmla="*/ 1264 w 4506"/>
              <a:gd name="T33" fmla="*/ 46 h 577"/>
              <a:gd name="T34" fmla="*/ 1343 w 4506"/>
              <a:gd name="T35" fmla="*/ 53 h 577"/>
              <a:gd name="T36" fmla="*/ 1423 w 4506"/>
              <a:gd name="T37" fmla="*/ 74 h 577"/>
              <a:gd name="T38" fmla="*/ 1502 w 4506"/>
              <a:gd name="T39" fmla="*/ 106 h 577"/>
              <a:gd name="T40" fmla="*/ 1580 w 4506"/>
              <a:gd name="T41" fmla="*/ 140 h 577"/>
              <a:gd name="T42" fmla="*/ 1660 w 4506"/>
              <a:gd name="T43" fmla="*/ 156 h 577"/>
              <a:gd name="T44" fmla="*/ 1739 w 4506"/>
              <a:gd name="T45" fmla="*/ 165 h 577"/>
              <a:gd name="T46" fmla="*/ 1817 w 4506"/>
              <a:gd name="T47" fmla="*/ 173 h 577"/>
              <a:gd name="T48" fmla="*/ 1897 w 4506"/>
              <a:gd name="T49" fmla="*/ 173 h 577"/>
              <a:gd name="T50" fmla="*/ 1976 w 4506"/>
              <a:gd name="T51" fmla="*/ 178 h 577"/>
              <a:gd name="T52" fmla="*/ 2055 w 4506"/>
              <a:gd name="T53" fmla="*/ 179 h 577"/>
              <a:gd name="T54" fmla="*/ 2134 w 4506"/>
              <a:gd name="T55" fmla="*/ 176 h 577"/>
              <a:gd name="T56" fmla="*/ 2213 w 4506"/>
              <a:gd name="T57" fmla="*/ 171 h 577"/>
              <a:gd name="T58" fmla="*/ 2292 w 4506"/>
              <a:gd name="T59" fmla="*/ 169 h 577"/>
              <a:gd name="T60" fmla="*/ 2371 w 4506"/>
              <a:gd name="T61" fmla="*/ 171 h 577"/>
              <a:gd name="T62" fmla="*/ 2450 w 4506"/>
              <a:gd name="T63" fmla="*/ 181 h 577"/>
              <a:gd name="T64" fmla="*/ 2529 w 4506"/>
              <a:gd name="T65" fmla="*/ 196 h 577"/>
              <a:gd name="T66" fmla="*/ 2609 w 4506"/>
              <a:gd name="T67" fmla="*/ 216 h 577"/>
              <a:gd name="T68" fmla="*/ 2687 w 4506"/>
              <a:gd name="T69" fmla="*/ 229 h 577"/>
              <a:gd name="T70" fmla="*/ 2766 w 4506"/>
              <a:gd name="T71" fmla="*/ 232 h 577"/>
              <a:gd name="T72" fmla="*/ 2846 w 4506"/>
              <a:gd name="T73" fmla="*/ 232 h 577"/>
              <a:gd name="T74" fmla="*/ 2925 w 4506"/>
              <a:gd name="T75" fmla="*/ 237 h 577"/>
              <a:gd name="T76" fmla="*/ 3003 w 4506"/>
              <a:gd name="T77" fmla="*/ 253 h 577"/>
              <a:gd name="T78" fmla="*/ 3083 w 4506"/>
              <a:gd name="T79" fmla="*/ 278 h 577"/>
              <a:gd name="T80" fmla="*/ 3162 w 4506"/>
              <a:gd name="T81" fmla="*/ 287 h 577"/>
              <a:gd name="T82" fmla="*/ 3240 w 4506"/>
              <a:gd name="T83" fmla="*/ 283 h 577"/>
              <a:gd name="T84" fmla="*/ 3320 w 4506"/>
              <a:gd name="T85" fmla="*/ 269 h 577"/>
              <a:gd name="T86" fmla="*/ 3399 w 4506"/>
              <a:gd name="T87" fmla="*/ 264 h 577"/>
              <a:gd name="T88" fmla="*/ 3478 w 4506"/>
              <a:gd name="T89" fmla="*/ 250 h 577"/>
              <a:gd name="T90" fmla="*/ 3557 w 4506"/>
              <a:gd name="T91" fmla="*/ 338 h 577"/>
              <a:gd name="T92" fmla="*/ 3636 w 4506"/>
              <a:gd name="T93" fmla="*/ 451 h 577"/>
              <a:gd name="T94" fmla="*/ 3715 w 4506"/>
              <a:gd name="T95" fmla="*/ 577 h 577"/>
              <a:gd name="T96" fmla="*/ 3794 w 4506"/>
              <a:gd name="T97" fmla="*/ 556 h 577"/>
              <a:gd name="T98" fmla="*/ 3873 w 4506"/>
              <a:gd name="T99" fmla="*/ 450 h 577"/>
              <a:gd name="T100" fmla="*/ 3952 w 4506"/>
              <a:gd name="T101" fmla="*/ 334 h 577"/>
              <a:gd name="T102" fmla="*/ 4032 w 4506"/>
              <a:gd name="T103" fmla="*/ 224 h 577"/>
              <a:gd name="T104" fmla="*/ 4110 w 4506"/>
              <a:gd name="T105" fmla="*/ 162 h 577"/>
              <a:gd name="T106" fmla="*/ 4189 w 4506"/>
              <a:gd name="T107" fmla="*/ 102 h 577"/>
              <a:gd name="T108" fmla="*/ 4269 w 4506"/>
              <a:gd name="T109" fmla="*/ 45 h 577"/>
              <a:gd name="T110" fmla="*/ 4348 w 4506"/>
              <a:gd name="T111" fmla="*/ 11 h 577"/>
              <a:gd name="T112" fmla="*/ 4426 w 4506"/>
              <a:gd name="T113" fmla="*/ 4 h 577"/>
              <a:gd name="T114" fmla="*/ 4506 w 4506"/>
              <a:gd name="T115" fmla="*/ 60 h 57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506" h="577">
                <a:moveTo>
                  <a:pt x="0" y="6"/>
                </a:moveTo>
                <a:lnTo>
                  <a:pt x="79" y="21"/>
                </a:lnTo>
                <a:lnTo>
                  <a:pt x="158" y="23"/>
                </a:lnTo>
                <a:lnTo>
                  <a:pt x="237" y="17"/>
                </a:lnTo>
                <a:lnTo>
                  <a:pt x="316" y="0"/>
                </a:lnTo>
                <a:lnTo>
                  <a:pt x="395" y="2"/>
                </a:lnTo>
                <a:lnTo>
                  <a:pt x="474" y="42"/>
                </a:lnTo>
                <a:lnTo>
                  <a:pt x="553" y="47"/>
                </a:lnTo>
                <a:lnTo>
                  <a:pt x="632" y="39"/>
                </a:lnTo>
                <a:lnTo>
                  <a:pt x="711" y="17"/>
                </a:lnTo>
                <a:lnTo>
                  <a:pt x="790" y="55"/>
                </a:lnTo>
                <a:lnTo>
                  <a:pt x="869" y="53"/>
                </a:lnTo>
                <a:lnTo>
                  <a:pt x="949" y="61"/>
                </a:lnTo>
                <a:lnTo>
                  <a:pt x="1027" y="29"/>
                </a:lnTo>
                <a:lnTo>
                  <a:pt x="1106" y="34"/>
                </a:lnTo>
                <a:lnTo>
                  <a:pt x="1186" y="43"/>
                </a:lnTo>
                <a:lnTo>
                  <a:pt x="1264" y="46"/>
                </a:lnTo>
                <a:lnTo>
                  <a:pt x="1343" y="53"/>
                </a:lnTo>
                <a:lnTo>
                  <a:pt x="1423" y="74"/>
                </a:lnTo>
                <a:lnTo>
                  <a:pt x="1502" y="106"/>
                </a:lnTo>
                <a:lnTo>
                  <a:pt x="1580" y="140"/>
                </a:lnTo>
                <a:lnTo>
                  <a:pt x="1660" y="156"/>
                </a:lnTo>
                <a:lnTo>
                  <a:pt x="1739" y="165"/>
                </a:lnTo>
                <a:lnTo>
                  <a:pt x="1817" y="173"/>
                </a:lnTo>
                <a:lnTo>
                  <a:pt x="1897" y="173"/>
                </a:lnTo>
                <a:lnTo>
                  <a:pt x="1976" y="178"/>
                </a:lnTo>
                <a:lnTo>
                  <a:pt x="2055" y="179"/>
                </a:lnTo>
                <a:lnTo>
                  <a:pt x="2134" y="176"/>
                </a:lnTo>
                <a:lnTo>
                  <a:pt x="2213" y="171"/>
                </a:lnTo>
                <a:lnTo>
                  <a:pt x="2292" y="169"/>
                </a:lnTo>
                <a:lnTo>
                  <a:pt x="2371" y="171"/>
                </a:lnTo>
                <a:lnTo>
                  <a:pt x="2450" y="181"/>
                </a:lnTo>
                <a:lnTo>
                  <a:pt x="2529" y="196"/>
                </a:lnTo>
                <a:lnTo>
                  <a:pt x="2609" y="216"/>
                </a:lnTo>
                <a:lnTo>
                  <a:pt x="2687" y="229"/>
                </a:lnTo>
                <a:lnTo>
                  <a:pt x="2766" y="232"/>
                </a:lnTo>
                <a:lnTo>
                  <a:pt x="2846" y="232"/>
                </a:lnTo>
                <a:lnTo>
                  <a:pt x="2925" y="237"/>
                </a:lnTo>
                <a:lnTo>
                  <a:pt x="3003" y="253"/>
                </a:lnTo>
                <a:lnTo>
                  <a:pt x="3083" y="278"/>
                </a:lnTo>
                <a:lnTo>
                  <a:pt x="3162" y="287"/>
                </a:lnTo>
                <a:lnTo>
                  <a:pt x="3240" y="283"/>
                </a:lnTo>
                <a:lnTo>
                  <a:pt x="3320" y="269"/>
                </a:lnTo>
                <a:lnTo>
                  <a:pt x="3399" y="264"/>
                </a:lnTo>
                <a:lnTo>
                  <a:pt x="3478" y="250"/>
                </a:lnTo>
                <a:lnTo>
                  <a:pt x="3557" y="338"/>
                </a:lnTo>
                <a:lnTo>
                  <a:pt x="3636" y="451"/>
                </a:lnTo>
                <a:lnTo>
                  <a:pt x="3715" y="577"/>
                </a:lnTo>
                <a:lnTo>
                  <a:pt x="3794" y="556"/>
                </a:lnTo>
                <a:lnTo>
                  <a:pt x="3873" y="450"/>
                </a:lnTo>
                <a:lnTo>
                  <a:pt x="3952" y="334"/>
                </a:lnTo>
                <a:lnTo>
                  <a:pt x="4032" y="224"/>
                </a:lnTo>
                <a:lnTo>
                  <a:pt x="4110" y="162"/>
                </a:lnTo>
                <a:lnTo>
                  <a:pt x="4189" y="102"/>
                </a:lnTo>
                <a:lnTo>
                  <a:pt x="4269" y="45"/>
                </a:lnTo>
                <a:lnTo>
                  <a:pt x="4348" y="11"/>
                </a:lnTo>
                <a:lnTo>
                  <a:pt x="4426" y="4"/>
                </a:lnTo>
                <a:lnTo>
                  <a:pt x="4506" y="60"/>
                </a:lnTo>
              </a:path>
            </a:pathLst>
          </a:custGeom>
          <a:noFill/>
          <a:ln w="28575" cap="rnd">
            <a:solidFill>
              <a:srgbClr val="B98E2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CH" sz="2000"/>
          </a:p>
        </p:txBody>
      </p:sp>
      <p:sp>
        <p:nvSpPr>
          <p:cNvPr id="12" name="Freeform 9">
            <a:extLst>
              <a:ext uri="{FF2B5EF4-FFF2-40B4-BE49-F238E27FC236}">
                <a16:creationId xmlns:a16="http://schemas.microsoft.com/office/drawing/2014/main" id="{A79B759B-D233-3223-624B-B5B33EAF9ED0}"/>
              </a:ext>
            </a:extLst>
          </p:cNvPr>
          <p:cNvSpPr>
            <a:spLocks/>
          </p:cNvSpPr>
          <p:nvPr/>
        </p:nvSpPr>
        <p:spPr bwMode="auto">
          <a:xfrm>
            <a:off x="2538747" y="2267607"/>
            <a:ext cx="7153275" cy="1336675"/>
          </a:xfrm>
          <a:custGeom>
            <a:avLst/>
            <a:gdLst>
              <a:gd name="T0" fmla="*/ 0 w 4506"/>
              <a:gd name="T1" fmla="*/ 652 h 842"/>
              <a:gd name="T2" fmla="*/ 79 w 4506"/>
              <a:gd name="T3" fmla="*/ 614 h 842"/>
              <a:gd name="T4" fmla="*/ 158 w 4506"/>
              <a:gd name="T5" fmla="*/ 542 h 842"/>
              <a:gd name="T6" fmla="*/ 237 w 4506"/>
              <a:gd name="T7" fmla="*/ 495 h 842"/>
              <a:gd name="T8" fmla="*/ 316 w 4506"/>
              <a:gd name="T9" fmla="*/ 507 h 842"/>
              <a:gd name="T10" fmla="*/ 395 w 4506"/>
              <a:gd name="T11" fmla="*/ 516 h 842"/>
              <a:gd name="T12" fmla="*/ 474 w 4506"/>
              <a:gd name="T13" fmla="*/ 491 h 842"/>
              <a:gd name="T14" fmla="*/ 553 w 4506"/>
              <a:gd name="T15" fmla="*/ 464 h 842"/>
              <a:gd name="T16" fmla="*/ 632 w 4506"/>
              <a:gd name="T17" fmla="*/ 470 h 842"/>
              <a:gd name="T18" fmla="*/ 711 w 4506"/>
              <a:gd name="T19" fmla="*/ 467 h 842"/>
              <a:gd name="T20" fmla="*/ 790 w 4506"/>
              <a:gd name="T21" fmla="*/ 482 h 842"/>
              <a:gd name="T22" fmla="*/ 869 w 4506"/>
              <a:gd name="T23" fmla="*/ 486 h 842"/>
              <a:gd name="T24" fmla="*/ 949 w 4506"/>
              <a:gd name="T25" fmla="*/ 516 h 842"/>
              <a:gd name="T26" fmla="*/ 1027 w 4506"/>
              <a:gd name="T27" fmla="*/ 528 h 842"/>
              <a:gd name="T28" fmla="*/ 1106 w 4506"/>
              <a:gd name="T29" fmla="*/ 528 h 842"/>
              <a:gd name="T30" fmla="*/ 1186 w 4506"/>
              <a:gd name="T31" fmla="*/ 360 h 842"/>
              <a:gd name="T32" fmla="*/ 1264 w 4506"/>
              <a:gd name="T33" fmla="*/ 189 h 842"/>
              <a:gd name="T34" fmla="*/ 1343 w 4506"/>
              <a:gd name="T35" fmla="*/ 0 h 842"/>
              <a:gd name="T36" fmla="*/ 1423 w 4506"/>
              <a:gd name="T37" fmla="*/ 19 h 842"/>
              <a:gd name="T38" fmla="*/ 1502 w 4506"/>
              <a:gd name="T39" fmla="*/ 89 h 842"/>
              <a:gd name="T40" fmla="*/ 1580 w 4506"/>
              <a:gd name="T41" fmla="*/ 227 h 842"/>
              <a:gd name="T42" fmla="*/ 1660 w 4506"/>
              <a:gd name="T43" fmla="*/ 340 h 842"/>
              <a:gd name="T44" fmla="*/ 1739 w 4506"/>
              <a:gd name="T45" fmla="*/ 311 h 842"/>
              <a:gd name="T46" fmla="*/ 1817 w 4506"/>
              <a:gd name="T47" fmla="*/ 266 h 842"/>
              <a:gd name="T48" fmla="*/ 1897 w 4506"/>
              <a:gd name="T49" fmla="*/ 236 h 842"/>
              <a:gd name="T50" fmla="*/ 1976 w 4506"/>
              <a:gd name="T51" fmla="*/ 309 h 842"/>
              <a:gd name="T52" fmla="*/ 2055 w 4506"/>
              <a:gd name="T53" fmla="*/ 356 h 842"/>
              <a:gd name="T54" fmla="*/ 2134 w 4506"/>
              <a:gd name="T55" fmla="*/ 388 h 842"/>
              <a:gd name="T56" fmla="*/ 2213 w 4506"/>
              <a:gd name="T57" fmla="*/ 415 h 842"/>
              <a:gd name="T58" fmla="*/ 2292 w 4506"/>
              <a:gd name="T59" fmla="*/ 472 h 842"/>
              <a:gd name="T60" fmla="*/ 2371 w 4506"/>
              <a:gd name="T61" fmla="*/ 489 h 842"/>
              <a:gd name="T62" fmla="*/ 2450 w 4506"/>
              <a:gd name="T63" fmla="*/ 526 h 842"/>
              <a:gd name="T64" fmla="*/ 2529 w 4506"/>
              <a:gd name="T65" fmla="*/ 589 h 842"/>
              <a:gd name="T66" fmla="*/ 2609 w 4506"/>
              <a:gd name="T67" fmla="*/ 694 h 842"/>
              <a:gd name="T68" fmla="*/ 2687 w 4506"/>
              <a:gd name="T69" fmla="*/ 743 h 842"/>
              <a:gd name="T70" fmla="*/ 2766 w 4506"/>
              <a:gd name="T71" fmla="*/ 717 h 842"/>
              <a:gd name="T72" fmla="*/ 2846 w 4506"/>
              <a:gd name="T73" fmla="*/ 686 h 842"/>
              <a:gd name="T74" fmla="*/ 2925 w 4506"/>
              <a:gd name="T75" fmla="*/ 710 h 842"/>
              <a:gd name="T76" fmla="*/ 3003 w 4506"/>
              <a:gd name="T77" fmla="*/ 752 h 842"/>
              <a:gd name="T78" fmla="*/ 3083 w 4506"/>
              <a:gd name="T79" fmla="*/ 722 h 842"/>
              <a:gd name="T80" fmla="*/ 3162 w 4506"/>
              <a:gd name="T81" fmla="*/ 672 h 842"/>
              <a:gd name="T82" fmla="*/ 3240 w 4506"/>
              <a:gd name="T83" fmla="*/ 637 h 842"/>
              <a:gd name="T84" fmla="*/ 3320 w 4506"/>
              <a:gd name="T85" fmla="*/ 667 h 842"/>
              <a:gd name="T86" fmla="*/ 3399 w 4506"/>
              <a:gd name="T87" fmla="*/ 731 h 842"/>
              <a:gd name="T88" fmla="*/ 3478 w 4506"/>
              <a:gd name="T89" fmla="*/ 733 h 842"/>
              <a:gd name="T90" fmla="*/ 3557 w 4506"/>
              <a:gd name="T91" fmla="*/ 748 h 842"/>
              <a:gd name="T92" fmla="*/ 3636 w 4506"/>
              <a:gd name="T93" fmla="*/ 784 h 842"/>
              <a:gd name="T94" fmla="*/ 3715 w 4506"/>
              <a:gd name="T95" fmla="*/ 831 h 842"/>
              <a:gd name="T96" fmla="*/ 3794 w 4506"/>
              <a:gd name="T97" fmla="*/ 842 h 842"/>
              <a:gd name="T98" fmla="*/ 3873 w 4506"/>
              <a:gd name="T99" fmla="*/ 821 h 842"/>
              <a:gd name="T100" fmla="*/ 3952 w 4506"/>
              <a:gd name="T101" fmla="*/ 826 h 842"/>
              <a:gd name="T102" fmla="*/ 4032 w 4506"/>
              <a:gd name="T103" fmla="*/ 823 h 842"/>
              <a:gd name="T104" fmla="*/ 4110 w 4506"/>
              <a:gd name="T105" fmla="*/ 771 h 842"/>
              <a:gd name="T106" fmla="*/ 4189 w 4506"/>
              <a:gd name="T107" fmla="*/ 723 h 842"/>
              <a:gd name="T108" fmla="*/ 4269 w 4506"/>
              <a:gd name="T109" fmla="*/ 687 h 842"/>
              <a:gd name="T110" fmla="*/ 4348 w 4506"/>
              <a:gd name="T111" fmla="*/ 646 h 842"/>
              <a:gd name="T112" fmla="*/ 4426 w 4506"/>
              <a:gd name="T113" fmla="*/ 621 h 842"/>
              <a:gd name="T114" fmla="*/ 4506 w 4506"/>
              <a:gd name="T115" fmla="*/ 601 h 8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4506" h="842">
                <a:moveTo>
                  <a:pt x="0" y="652"/>
                </a:moveTo>
                <a:lnTo>
                  <a:pt x="79" y="614"/>
                </a:lnTo>
                <a:lnTo>
                  <a:pt x="158" y="542"/>
                </a:lnTo>
                <a:lnTo>
                  <a:pt x="237" y="495"/>
                </a:lnTo>
                <a:lnTo>
                  <a:pt x="316" y="507"/>
                </a:lnTo>
                <a:lnTo>
                  <a:pt x="395" y="516"/>
                </a:lnTo>
                <a:lnTo>
                  <a:pt x="474" y="491"/>
                </a:lnTo>
                <a:lnTo>
                  <a:pt x="553" y="464"/>
                </a:lnTo>
                <a:lnTo>
                  <a:pt x="632" y="470"/>
                </a:lnTo>
                <a:lnTo>
                  <a:pt x="711" y="467"/>
                </a:lnTo>
                <a:lnTo>
                  <a:pt x="790" y="482"/>
                </a:lnTo>
                <a:lnTo>
                  <a:pt x="869" y="486"/>
                </a:lnTo>
                <a:lnTo>
                  <a:pt x="949" y="516"/>
                </a:lnTo>
                <a:lnTo>
                  <a:pt x="1027" y="528"/>
                </a:lnTo>
                <a:lnTo>
                  <a:pt x="1106" y="528"/>
                </a:lnTo>
                <a:lnTo>
                  <a:pt x="1186" y="360"/>
                </a:lnTo>
                <a:lnTo>
                  <a:pt x="1264" y="189"/>
                </a:lnTo>
                <a:lnTo>
                  <a:pt x="1343" y="0"/>
                </a:lnTo>
                <a:lnTo>
                  <a:pt x="1423" y="19"/>
                </a:lnTo>
                <a:lnTo>
                  <a:pt x="1502" y="89"/>
                </a:lnTo>
                <a:lnTo>
                  <a:pt x="1580" y="227"/>
                </a:lnTo>
                <a:lnTo>
                  <a:pt x="1660" y="340"/>
                </a:lnTo>
                <a:lnTo>
                  <a:pt x="1739" y="311"/>
                </a:lnTo>
                <a:lnTo>
                  <a:pt x="1817" y="266"/>
                </a:lnTo>
                <a:lnTo>
                  <a:pt x="1897" y="236"/>
                </a:lnTo>
                <a:lnTo>
                  <a:pt x="1976" y="309"/>
                </a:lnTo>
                <a:lnTo>
                  <a:pt x="2055" y="356"/>
                </a:lnTo>
                <a:lnTo>
                  <a:pt x="2134" y="388"/>
                </a:lnTo>
                <a:lnTo>
                  <a:pt x="2213" y="415"/>
                </a:lnTo>
                <a:lnTo>
                  <a:pt x="2292" y="472"/>
                </a:lnTo>
                <a:lnTo>
                  <a:pt x="2371" y="489"/>
                </a:lnTo>
                <a:lnTo>
                  <a:pt x="2450" y="526"/>
                </a:lnTo>
                <a:lnTo>
                  <a:pt x="2529" y="589"/>
                </a:lnTo>
                <a:lnTo>
                  <a:pt x="2609" y="694"/>
                </a:lnTo>
                <a:lnTo>
                  <a:pt x="2687" y="743"/>
                </a:lnTo>
                <a:lnTo>
                  <a:pt x="2766" y="717"/>
                </a:lnTo>
                <a:lnTo>
                  <a:pt x="2846" y="686"/>
                </a:lnTo>
                <a:lnTo>
                  <a:pt x="2925" y="710"/>
                </a:lnTo>
                <a:lnTo>
                  <a:pt x="3003" y="752"/>
                </a:lnTo>
                <a:lnTo>
                  <a:pt x="3083" y="722"/>
                </a:lnTo>
                <a:lnTo>
                  <a:pt x="3162" y="672"/>
                </a:lnTo>
                <a:lnTo>
                  <a:pt x="3240" y="637"/>
                </a:lnTo>
                <a:lnTo>
                  <a:pt x="3320" y="667"/>
                </a:lnTo>
                <a:lnTo>
                  <a:pt x="3399" y="731"/>
                </a:lnTo>
                <a:lnTo>
                  <a:pt x="3478" y="733"/>
                </a:lnTo>
                <a:lnTo>
                  <a:pt x="3557" y="748"/>
                </a:lnTo>
                <a:lnTo>
                  <a:pt x="3636" y="784"/>
                </a:lnTo>
                <a:lnTo>
                  <a:pt x="3715" y="831"/>
                </a:lnTo>
                <a:lnTo>
                  <a:pt x="3794" y="842"/>
                </a:lnTo>
                <a:lnTo>
                  <a:pt x="3873" y="821"/>
                </a:lnTo>
                <a:lnTo>
                  <a:pt x="3952" y="826"/>
                </a:lnTo>
                <a:lnTo>
                  <a:pt x="4032" y="823"/>
                </a:lnTo>
                <a:lnTo>
                  <a:pt x="4110" y="771"/>
                </a:lnTo>
                <a:lnTo>
                  <a:pt x="4189" y="723"/>
                </a:lnTo>
                <a:lnTo>
                  <a:pt x="4269" y="687"/>
                </a:lnTo>
                <a:lnTo>
                  <a:pt x="4348" y="646"/>
                </a:lnTo>
                <a:lnTo>
                  <a:pt x="4426" y="621"/>
                </a:lnTo>
                <a:lnTo>
                  <a:pt x="4506" y="601"/>
                </a:lnTo>
              </a:path>
            </a:pathLst>
          </a:custGeom>
          <a:noFill/>
          <a:ln w="28575" cap="rnd">
            <a:solidFill>
              <a:srgbClr val="8E8D83"/>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CH" sz="2000"/>
          </a:p>
        </p:txBody>
      </p:sp>
      <p:sp>
        <p:nvSpPr>
          <p:cNvPr id="16" name="Rectangle 13">
            <a:extLst>
              <a:ext uri="{FF2B5EF4-FFF2-40B4-BE49-F238E27FC236}">
                <a16:creationId xmlns:a16="http://schemas.microsoft.com/office/drawing/2014/main" id="{4D1BB35E-B7E9-9D36-3693-C3CDD899B951}"/>
              </a:ext>
            </a:extLst>
          </p:cNvPr>
          <p:cNvSpPr>
            <a:spLocks noChangeArrowheads="1"/>
          </p:cNvSpPr>
          <p:nvPr/>
        </p:nvSpPr>
        <p:spPr bwMode="auto">
          <a:xfrm>
            <a:off x="2018047" y="4640920"/>
            <a:ext cx="32060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a:ln>
                  <a:noFill/>
                </a:ln>
                <a:solidFill>
                  <a:srgbClr val="595959"/>
                </a:solidFill>
                <a:effectLst/>
                <a:latin typeface="Frutiger 45 Light" panose="020B0603020202020204" pitchFamily="34" charset="0"/>
              </a:rPr>
              <a:t>0.6</a:t>
            </a:r>
            <a:endParaRPr kumimoji="0" lang="de-DE" altLang="de-DE" sz="2000" b="0" i="0" u="none" strike="noStrike" cap="none" normalizeH="0" baseline="0">
              <a:ln>
                <a:noFill/>
              </a:ln>
              <a:solidFill>
                <a:schemeClr val="tx1"/>
              </a:solidFill>
              <a:effectLst/>
              <a:latin typeface="Arial" panose="020B0604020202020204" pitchFamily="34" charset="0"/>
            </a:endParaRPr>
          </a:p>
        </p:txBody>
      </p:sp>
      <p:sp>
        <p:nvSpPr>
          <p:cNvPr id="17" name="Rectangle 14">
            <a:extLst>
              <a:ext uri="{FF2B5EF4-FFF2-40B4-BE49-F238E27FC236}">
                <a16:creationId xmlns:a16="http://schemas.microsoft.com/office/drawing/2014/main" id="{7D558314-B9F4-DA12-F984-5471920A9380}"/>
              </a:ext>
            </a:extLst>
          </p:cNvPr>
          <p:cNvSpPr>
            <a:spLocks noChangeArrowheads="1"/>
          </p:cNvSpPr>
          <p:nvPr/>
        </p:nvSpPr>
        <p:spPr bwMode="auto">
          <a:xfrm>
            <a:off x="2018047" y="4245632"/>
            <a:ext cx="32060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a:ln>
                  <a:noFill/>
                </a:ln>
                <a:solidFill>
                  <a:srgbClr val="595959"/>
                </a:solidFill>
                <a:effectLst/>
                <a:latin typeface="Frutiger 45 Light" panose="020B0603020202020204" pitchFamily="34" charset="0"/>
              </a:rPr>
              <a:t>0.8</a:t>
            </a:r>
            <a:endParaRPr kumimoji="0" lang="de-DE" altLang="de-DE" sz="2000" b="0" i="0" u="none" strike="noStrike" cap="none" normalizeH="0" baseline="0">
              <a:ln>
                <a:noFill/>
              </a:ln>
              <a:solidFill>
                <a:schemeClr val="tx1"/>
              </a:solidFill>
              <a:effectLst/>
              <a:latin typeface="Arial" panose="020B0604020202020204" pitchFamily="34" charset="0"/>
            </a:endParaRPr>
          </a:p>
        </p:txBody>
      </p:sp>
      <p:sp>
        <p:nvSpPr>
          <p:cNvPr id="18" name="Rectangle 15">
            <a:extLst>
              <a:ext uri="{FF2B5EF4-FFF2-40B4-BE49-F238E27FC236}">
                <a16:creationId xmlns:a16="http://schemas.microsoft.com/office/drawing/2014/main" id="{C225980A-E72C-782C-1590-4135C21F83D7}"/>
              </a:ext>
            </a:extLst>
          </p:cNvPr>
          <p:cNvSpPr>
            <a:spLocks noChangeArrowheads="1"/>
          </p:cNvSpPr>
          <p:nvPr/>
        </p:nvSpPr>
        <p:spPr bwMode="auto">
          <a:xfrm>
            <a:off x="2018047" y="3848757"/>
            <a:ext cx="32060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a:ln>
                  <a:noFill/>
                </a:ln>
                <a:solidFill>
                  <a:srgbClr val="595959"/>
                </a:solidFill>
                <a:effectLst/>
                <a:latin typeface="Frutiger 45 Light" panose="020B0603020202020204" pitchFamily="34" charset="0"/>
              </a:rPr>
              <a:t>1.0</a:t>
            </a:r>
            <a:endParaRPr kumimoji="0" lang="de-DE" altLang="de-DE" sz="2000" b="0" i="0" u="none" strike="noStrike" cap="none" normalizeH="0" baseline="0">
              <a:ln>
                <a:noFill/>
              </a:ln>
              <a:solidFill>
                <a:schemeClr val="tx1"/>
              </a:solidFill>
              <a:effectLst/>
              <a:latin typeface="Arial" panose="020B0604020202020204" pitchFamily="34" charset="0"/>
            </a:endParaRPr>
          </a:p>
        </p:txBody>
      </p:sp>
      <p:sp>
        <p:nvSpPr>
          <p:cNvPr id="19" name="Rectangle 16">
            <a:extLst>
              <a:ext uri="{FF2B5EF4-FFF2-40B4-BE49-F238E27FC236}">
                <a16:creationId xmlns:a16="http://schemas.microsoft.com/office/drawing/2014/main" id="{E94D267C-1171-C1E0-C77F-9DA7FFE98816}"/>
              </a:ext>
            </a:extLst>
          </p:cNvPr>
          <p:cNvSpPr>
            <a:spLocks noChangeArrowheads="1"/>
          </p:cNvSpPr>
          <p:nvPr/>
        </p:nvSpPr>
        <p:spPr bwMode="auto">
          <a:xfrm>
            <a:off x="2018047" y="3456645"/>
            <a:ext cx="32060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a:ln>
                  <a:noFill/>
                </a:ln>
                <a:solidFill>
                  <a:srgbClr val="595959"/>
                </a:solidFill>
                <a:effectLst/>
                <a:latin typeface="Frutiger 45 Light" panose="020B0603020202020204" pitchFamily="34" charset="0"/>
              </a:rPr>
              <a:t>1.2</a:t>
            </a:r>
            <a:endParaRPr kumimoji="0" lang="de-DE" altLang="de-DE" sz="2000" b="0" i="0" u="none" strike="noStrike" cap="none" normalizeH="0" baseline="0">
              <a:ln>
                <a:noFill/>
              </a:ln>
              <a:solidFill>
                <a:schemeClr val="tx1"/>
              </a:solidFill>
              <a:effectLst/>
              <a:latin typeface="Arial" panose="020B0604020202020204" pitchFamily="34" charset="0"/>
            </a:endParaRPr>
          </a:p>
        </p:txBody>
      </p:sp>
      <p:sp>
        <p:nvSpPr>
          <p:cNvPr id="20" name="Rectangle 17">
            <a:extLst>
              <a:ext uri="{FF2B5EF4-FFF2-40B4-BE49-F238E27FC236}">
                <a16:creationId xmlns:a16="http://schemas.microsoft.com/office/drawing/2014/main" id="{B7231C80-813D-0F36-C1BA-B51DCDBFD9EE}"/>
              </a:ext>
            </a:extLst>
          </p:cNvPr>
          <p:cNvSpPr>
            <a:spLocks noChangeArrowheads="1"/>
          </p:cNvSpPr>
          <p:nvPr/>
        </p:nvSpPr>
        <p:spPr bwMode="auto">
          <a:xfrm>
            <a:off x="2018047" y="3061357"/>
            <a:ext cx="32060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a:ln>
                  <a:noFill/>
                </a:ln>
                <a:solidFill>
                  <a:srgbClr val="595959"/>
                </a:solidFill>
                <a:effectLst/>
                <a:latin typeface="Frutiger 45 Light" panose="020B0603020202020204" pitchFamily="34" charset="0"/>
              </a:rPr>
              <a:t>1.4</a:t>
            </a:r>
            <a:endParaRPr kumimoji="0" lang="de-DE" altLang="de-DE" sz="2000" b="0" i="0" u="none" strike="noStrike" cap="none" normalizeH="0" baseline="0">
              <a:ln>
                <a:noFill/>
              </a:ln>
              <a:solidFill>
                <a:schemeClr val="tx1"/>
              </a:solidFill>
              <a:effectLst/>
              <a:latin typeface="Arial" panose="020B0604020202020204" pitchFamily="34" charset="0"/>
            </a:endParaRPr>
          </a:p>
        </p:txBody>
      </p:sp>
      <p:sp>
        <p:nvSpPr>
          <p:cNvPr id="21" name="Rectangle 18">
            <a:extLst>
              <a:ext uri="{FF2B5EF4-FFF2-40B4-BE49-F238E27FC236}">
                <a16:creationId xmlns:a16="http://schemas.microsoft.com/office/drawing/2014/main" id="{845CBB2D-E999-480E-38B6-83EB513A4F6A}"/>
              </a:ext>
            </a:extLst>
          </p:cNvPr>
          <p:cNvSpPr>
            <a:spLocks noChangeArrowheads="1"/>
          </p:cNvSpPr>
          <p:nvPr/>
        </p:nvSpPr>
        <p:spPr bwMode="auto">
          <a:xfrm>
            <a:off x="2018047" y="2666070"/>
            <a:ext cx="32060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a:ln>
                  <a:noFill/>
                </a:ln>
                <a:solidFill>
                  <a:srgbClr val="595959"/>
                </a:solidFill>
                <a:effectLst/>
                <a:latin typeface="Frutiger 45 Light" panose="020B0603020202020204" pitchFamily="34" charset="0"/>
              </a:rPr>
              <a:t>1.6</a:t>
            </a:r>
            <a:endParaRPr kumimoji="0" lang="de-DE" altLang="de-DE" sz="2000" b="0" i="0" u="none" strike="noStrike" cap="none" normalizeH="0" baseline="0">
              <a:ln>
                <a:noFill/>
              </a:ln>
              <a:solidFill>
                <a:schemeClr val="tx1"/>
              </a:solidFill>
              <a:effectLst/>
              <a:latin typeface="Arial" panose="020B0604020202020204" pitchFamily="34" charset="0"/>
            </a:endParaRPr>
          </a:p>
        </p:txBody>
      </p:sp>
      <p:sp>
        <p:nvSpPr>
          <p:cNvPr id="22" name="Rectangle 19">
            <a:extLst>
              <a:ext uri="{FF2B5EF4-FFF2-40B4-BE49-F238E27FC236}">
                <a16:creationId xmlns:a16="http://schemas.microsoft.com/office/drawing/2014/main" id="{70FC22F4-DB13-9B13-81E2-021704899618}"/>
              </a:ext>
            </a:extLst>
          </p:cNvPr>
          <p:cNvSpPr>
            <a:spLocks noChangeArrowheads="1"/>
          </p:cNvSpPr>
          <p:nvPr/>
        </p:nvSpPr>
        <p:spPr bwMode="auto">
          <a:xfrm>
            <a:off x="2018047" y="2269195"/>
            <a:ext cx="32060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a:ln>
                  <a:noFill/>
                </a:ln>
                <a:solidFill>
                  <a:srgbClr val="595959"/>
                </a:solidFill>
                <a:effectLst/>
                <a:latin typeface="Frutiger 45 Light" panose="020B0603020202020204" pitchFamily="34" charset="0"/>
              </a:rPr>
              <a:t>1.8</a:t>
            </a:r>
            <a:endParaRPr kumimoji="0" lang="de-DE" altLang="de-DE" sz="2000" b="0" i="0" u="none" strike="noStrike" cap="none" normalizeH="0" baseline="0">
              <a:ln>
                <a:noFill/>
              </a:ln>
              <a:solidFill>
                <a:schemeClr val="tx1"/>
              </a:solidFill>
              <a:effectLst/>
              <a:latin typeface="Arial" panose="020B0604020202020204" pitchFamily="34" charset="0"/>
            </a:endParaRPr>
          </a:p>
        </p:txBody>
      </p:sp>
      <p:sp>
        <p:nvSpPr>
          <p:cNvPr id="23" name="Rectangle 20">
            <a:extLst>
              <a:ext uri="{FF2B5EF4-FFF2-40B4-BE49-F238E27FC236}">
                <a16:creationId xmlns:a16="http://schemas.microsoft.com/office/drawing/2014/main" id="{7BA77468-C127-1515-F5B4-42246CC28B23}"/>
              </a:ext>
            </a:extLst>
          </p:cNvPr>
          <p:cNvSpPr>
            <a:spLocks noChangeArrowheads="1"/>
          </p:cNvSpPr>
          <p:nvPr/>
        </p:nvSpPr>
        <p:spPr bwMode="auto">
          <a:xfrm>
            <a:off x="2018047" y="1877082"/>
            <a:ext cx="47448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a:ln>
                  <a:noFill/>
                </a:ln>
                <a:solidFill>
                  <a:srgbClr val="595959"/>
                </a:solidFill>
                <a:effectLst/>
                <a:latin typeface="Frutiger 45 Light" panose="020B0603020202020204" pitchFamily="34" charset="0"/>
              </a:rPr>
              <a:t>In %</a:t>
            </a:r>
            <a:endParaRPr kumimoji="0" lang="de-DE" altLang="de-DE" sz="2000" b="0" i="0" u="none" strike="noStrike" cap="none" normalizeH="0" baseline="0">
              <a:ln>
                <a:noFill/>
              </a:ln>
              <a:solidFill>
                <a:schemeClr val="tx1"/>
              </a:solidFill>
              <a:effectLst/>
              <a:latin typeface="Arial" panose="020B0604020202020204" pitchFamily="34" charset="0"/>
            </a:endParaRPr>
          </a:p>
        </p:txBody>
      </p:sp>
      <p:sp>
        <p:nvSpPr>
          <p:cNvPr id="24" name="Rectangle 21">
            <a:extLst>
              <a:ext uri="{FF2B5EF4-FFF2-40B4-BE49-F238E27FC236}">
                <a16:creationId xmlns:a16="http://schemas.microsoft.com/office/drawing/2014/main" id="{014E013A-C1AB-CE82-9166-0AAA588CC013}"/>
              </a:ext>
            </a:extLst>
          </p:cNvPr>
          <p:cNvSpPr>
            <a:spLocks noChangeArrowheads="1"/>
          </p:cNvSpPr>
          <p:nvPr/>
        </p:nvSpPr>
        <p:spPr bwMode="auto">
          <a:xfrm>
            <a:off x="2313322" y="5119315"/>
            <a:ext cx="51296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a:ln>
                  <a:noFill/>
                </a:ln>
                <a:solidFill>
                  <a:srgbClr val="595959"/>
                </a:solidFill>
                <a:effectLst/>
                <a:latin typeface="Frutiger 45 Light" panose="020B0603020202020204" pitchFamily="34" charset="0"/>
              </a:rPr>
              <a:t>2011</a:t>
            </a:r>
            <a:endParaRPr kumimoji="0" lang="de-DE" altLang="de-DE" sz="2000" b="0" i="0" u="none" strike="noStrike" cap="none" normalizeH="0" baseline="0">
              <a:ln>
                <a:noFill/>
              </a:ln>
              <a:solidFill>
                <a:schemeClr val="tx1"/>
              </a:solidFill>
              <a:effectLst/>
              <a:latin typeface="Arial" panose="020B0604020202020204" pitchFamily="34" charset="0"/>
            </a:endParaRPr>
          </a:p>
        </p:txBody>
      </p:sp>
      <p:sp>
        <p:nvSpPr>
          <p:cNvPr id="25" name="Rectangle 22">
            <a:extLst>
              <a:ext uri="{FF2B5EF4-FFF2-40B4-BE49-F238E27FC236}">
                <a16:creationId xmlns:a16="http://schemas.microsoft.com/office/drawing/2014/main" id="{2B17F7B6-119D-9198-5EB9-701B7E9A7D26}"/>
              </a:ext>
            </a:extLst>
          </p:cNvPr>
          <p:cNvSpPr>
            <a:spLocks noChangeArrowheads="1"/>
          </p:cNvSpPr>
          <p:nvPr/>
        </p:nvSpPr>
        <p:spPr bwMode="auto">
          <a:xfrm>
            <a:off x="3316622" y="5119315"/>
            <a:ext cx="51296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a:ln>
                  <a:noFill/>
                </a:ln>
                <a:solidFill>
                  <a:srgbClr val="595959"/>
                </a:solidFill>
                <a:effectLst/>
                <a:latin typeface="Frutiger 45 Light" panose="020B0603020202020204" pitchFamily="34" charset="0"/>
              </a:rPr>
              <a:t>2013</a:t>
            </a:r>
            <a:endParaRPr kumimoji="0" lang="de-DE" altLang="de-DE" sz="2000" b="0" i="0" u="none" strike="noStrike" cap="none" normalizeH="0" baseline="0">
              <a:ln>
                <a:noFill/>
              </a:ln>
              <a:solidFill>
                <a:schemeClr val="tx1"/>
              </a:solidFill>
              <a:effectLst/>
              <a:latin typeface="Arial" panose="020B0604020202020204" pitchFamily="34" charset="0"/>
            </a:endParaRPr>
          </a:p>
        </p:txBody>
      </p:sp>
      <p:sp>
        <p:nvSpPr>
          <p:cNvPr id="26" name="Rectangle 23">
            <a:extLst>
              <a:ext uri="{FF2B5EF4-FFF2-40B4-BE49-F238E27FC236}">
                <a16:creationId xmlns:a16="http://schemas.microsoft.com/office/drawing/2014/main" id="{4FEC2D3E-CBCE-AA9B-4EF5-E1136EE423FC}"/>
              </a:ext>
            </a:extLst>
          </p:cNvPr>
          <p:cNvSpPr>
            <a:spLocks noChangeArrowheads="1"/>
          </p:cNvSpPr>
          <p:nvPr/>
        </p:nvSpPr>
        <p:spPr bwMode="auto">
          <a:xfrm>
            <a:off x="4321510" y="5119315"/>
            <a:ext cx="51296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a:ln>
                  <a:noFill/>
                </a:ln>
                <a:solidFill>
                  <a:srgbClr val="595959"/>
                </a:solidFill>
                <a:effectLst/>
                <a:latin typeface="Frutiger 45 Light" panose="020B0603020202020204" pitchFamily="34" charset="0"/>
              </a:rPr>
              <a:t>2015</a:t>
            </a:r>
            <a:endParaRPr kumimoji="0" lang="de-DE" altLang="de-DE" sz="2000" b="0" i="0" u="none" strike="noStrike" cap="none" normalizeH="0" baseline="0">
              <a:ln>
                <a:noFill/>
              </a:ln>
              <a:solidFill>
                <a:schemeClr val="tx1"/>
              </a:solidFill>
              <a:effectLst/>
              <a:latin typeface="Arial" panose="020B0604020202020204" pitchFamily="34" charset="0"/>
            </a:endParaRPr>
          </a:p>
        </p:txBody>
      </p:sp>
      <p:sp>
        <p:nvSpPr>
          <p:cNvPr id="27" name="Rectangle 24">
            <a:extLst>
              <a:ext uri="{FF2B5EF4-FFF2-40B4-BE49-F238E27FC236}">
                <a16:creationId xmlns:a16="http://schemas.microsoft.com/office/drawing/2014/main" id="{BCE96A2C-ED2E-6FD6-0C4A-D9376760A65A}"/>
              </a:ext>
            </a:extLst>
          </p:cNvPr>
          <p:cNvSpPr>
            <a:spLocks noChangeArrowheads="1"/>
          </p:cNvSpPr>
          <p:nvPr/>
        </p:nvSpPr>
        <p:spPr bwMode="auto">
          <a:xfrm>
            <a:off x="5324810" y="5119315"/>
            <a:ext cx="51296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a:ln>
                  <a:noFill/>
                </a:ln>
                <a:solidFill>
                  <a:srgbClr val="595959"/>
                </a:solidFill>
                <a:effectLst/>
                <a:latin typeface="Frutiger 45 Light" panose="020B0603020202020204" pitchFamily="34" charset="0"/>
              </a:rPr>
              <a:t>2017</a:t>
            </a:r>
            <a:endParaRPr kumimoji="0" lang="de-DE" altLang="de-DE" sz="2000" b="0" i="0" u="none" strike="noStrike" cap="none" normalizeH="0" baseline="0">
              <a:ln>
                <a:noFill/>
              </a:ln>
              <a:solidFill>
                <a:schemeClr val="tx1"/>
              </a:solidFill>
              <a:effectLst/>
              <a:latin typeface="Arial" panose="020B0604020202020204" pitchFamily="34" charset="0"/>
            </a:endParaRPr>
          </a:p>
        </p:txBody>
      </p:sp>
      <p:sp>
        <p:nvSpPr>
          <p:cNvPr id="28" name="Rectangle 25">
            <a:extLst>
              <a:ext uri="{FF2B5EF4-FFF2-40B4-BE49-F238E27FC236}">
                <a16:creationId xmlns:a16="http://schemas.microsoft.com/office/drawing/2014/main" id="{2BFE96F8-664D-87BF-089F-1BDAD626E310}"/>
              </a:ext>
            </a:extLst>
          </p:cNvPr>
          <p:cNvSpPr>
            <a:spLocks noChangeArrowheads="1"/>
          </p:cNvSpPr>
          <p:nvPr/>
        </p:nvSpPr>
        <p:spPr bwMode="auto">
          <a:xfrm>
            <a:off x="6328110" y="5119315"/>
            <a:ext cx="51296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a:ln>
                  <a:noFill/>
                </a:ln>
                <a:solidFill>
                  <a:srgbClr val="595959"/>
                </a:solidFill>
                <a:effectLst/>
                <a:latin typeface="Frutiger 45 Light" panose="020B0603020202020204" pitchFamily="34" charset="0"/>
              </a:rPr>
              <a:t>2019</a:t>
            </a:r>
            <a:endParaRPr kumimoji="0" lang="de-DE" altLang="de-DE" sz="2000" b="0" i="0" u="none" strike="noStrike" cap="none" normalizeH="0" baseline="0">
              <a:ln>
                <a:noFill/>
              </a:ln>
              <a:solidFill>
                <a:schemeClr val="tx1"/>
              </a:solidFill>
              <a:effectLst/>
              <a:latin typeface="Arial" panose="020B0604020202020204" pitchFamily="34" charset="0"/>
            </a:endParaRPr>
          </a:p>
        </p:txBody>
      </p:sp>
      <p:sp>
        <p:nvSpPr>
          <p:cNvPr id="29" name="Rectangle 26">
            <a:extLst>
              <a:ext uri="{FF2B5EF4-FFF2-40B4-BE49-F238E27FC236}">
                <a16:creationId xmlns:a16="http://schemas.microsoft.com/office/drawing/2014/main" id="{FD0190BE-C985-1E02-7374-EE91667D5B6B}"/>
              </a:ext>
            </a:extLst>
          </p:cNvPr>
          <p:cNvSpPr>
            <a:spLocks noChangeArrowheads="1"/>
          </p:cNvSpPr>
          <p:nvPr/>
        </p:nvSpPr>
        <p:spPr bwMode="auto">
          <a:xfrm>
            <a:off x="7332997" y="5119315"/>
            <a:ext cx="51296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a:ln>
                  <a:noFill/>
                </a:ln>
                <a:solidFill>
                  <a:srgbClr val="595959"/>
                </a:solidFill>
                <a:effectLst/>
                <a:latin typeface="Frutiger 45 Light" panose="020B0603020202020204" pitchFamily="34" charset="0"/>
              </a:rPr>
              <a:t>2021</a:t>
            </a:r>
            <a:endParaRPr kumimoji="0" lang="de-DE" altLang="de-DE" sz="2000" b="0" i="0" u="none" strike="noStrike" cap="none" normalizeH="0" baseline="0">
              <a:ln>
                <a:noFill/>
              </a:ln>
              <a:solidFill>
                <a:schemeClr val="tx1"/>
              </a:solidFill>
              <a:effectLst/>
              <a:latin typeface="Arial" panose="020B0604020202020204" pitchFamily="34" charset="0"/>
            </a:endParaRPr>
          </a:p>
        </p:txBody>
      </p:sp>
      <p:sp>
        <p:nvSpPr>
          <p:cNvPr id="30" name="Rectangle 27">
            <a:extLst>
              <a:ext uri="{FF2B5EF4-FFF2-40B4-BE49-F238E27FC236}">
                <a16:creationId xmlns:a16="http://schemas.microsoft.com/office/drawing/2014/main" id="{1CB8B75F-521C-3EE9-CEAB-DCD7D26914D5}"/>
              </a:ext>
            </a:extLst>
          </p:cNvPr>
          <p:cNvSpPr>
            <a:spLocks noChangeArrowheads="1"/>
          </p:cNvSpPr>
          <p:nvPr/>
        </p:nvSpPr>
        <p:spPr bwMode="auto">
          <a:xfrm>
            <a:off x="8336297" y="5119315"/>
            <a:ext cx="51296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a:ln>
                  <a:noFill/>
                </a:ln>
                <a:solidFill>
                  <a:srgbClr val="595959"/>
                </a:solidFill>
                <a:effectLst/>
                <a:latin typeface="Frutiger 45 Light" panose="020B0603020202020204" pitchFamily="34" charset="0"/>
              </a:rPr>
              <a:t>2023</a:t>
            </a:r>
            <a:endParaRPr kumimoji="0" lang="de-DE" altLang="de-DE" sz="2000" b="0" i="0" u="none" strike="noStrike" cap="none" normalizeH="0" baseline="0">
              <a:ln>
                <a:noFill/>
              </a:ln>
              <a:solidFill>
                <a:schemeClr val="tx1"/>
              </a:solidFill>
              <a:effectLst/>
              <a:latin typeface="Arial" panose="020B0604020202020204" pitchFamily="34" charset="0"/>
            </a:endParaRPr>
          </a:p>
        </p:txBody>
      </p:sp>
      <p:sp>
        <p:nvSpPr>
          <p:cNvPr id="31" name="Rectangle 28">
            <a:extLst>
              <a:ext uri="{FF2B5EF4-FFF2-40B4-BE49-F238E27FC236}">
                <a16:creationId xmlns:a16="http://schemas.microsoft.com/office/drawing/2014/main" id="{7EEA14A0-54D1-BE80-A85E-9D597A7C2331}"/>
              </a:ext>
            </a:extLst>
          </p:cNvPr>
          <p:cNvSpPr>
            <a:spLocks noChangeArrowheads="1"/>
          </p:cNvSpPr>
          <p:nvPr/>
        </p:nvSpPr>
        <p:spPr bwMode="auto">
          <a:xfrm>
            <a:off x="9339597" y="5119315"/>
            <a:ext cx="51296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a:ln>
                  <a:noFill/>
                </a:ln>
                <a:solidFill>
                  <a:srgbClr val="595959"/>
                </a:solidFill>
                <a:effectLst/>
                <a:latin typeface="Frutiger 45 Light" panose="020B0603020202020204" pitchFamily="34" charset="0"/>
              </a:rPr>
              <a:t>2025</a:t>
            </a:r>
            <a:endParaRPr kumimoji="0" lang="de-DE" altLang="de-DE" sz="2000" b="0" i="0" u="none" strike="noStrike" cap="none" normalizeH="0" baseline="0">
              <a:ln>
                <a:noFill/>
              </a:ln>
              <a:solidFill>
                <a:schemeClr val="tx1"/>
              </a:solidFill>
              <a:effectLst/>
              <a:latin typeface="Arial" panose="020B0604020202020204" pitchFamily="34" charset="0"/>
            </a:endParaRPr>
          </a:p>
        </p:txBody>
      </p:sp>
      <p:sp>
        <p:nvSpPr>
          <p:cNvPr id="32" name="Line 29">
            <a:extLst>
              <a:ext uri="{FF2B5EF4-FFF2-40B4-BE49-F238E27FC236}">
                <a16:creationId xmlns:a16="http://schemas.microsoft.com/office/drawing/2014/main" id="{C2F35594-063F-80AB-51F5-BDDD9F1120BC}"/>
              </a:ext>
            </a:extLst>
          </p:cNvPr>
          <p:cNvSpPr>
            <a:spLocks noChangeShapeType="1"/>
          </p:cNvSpPr>
          <p:nvPr/>
        </p:nvSpPr>
        <p:spPr bwMode="auto">
          <a:xfrm>
            <a:off x="2427185" y="5708692"/>
            <a:ext cx="242888" cy="0"/>
          </a:xfrm>
          <a:prstGeom prst="line">
            <a:avLst/>
          </a:prstGeom>
          <a:noFill/>
          <a:ln w="28575" cap="rnd">
            <a:solidFill>
              <a:srgbClr val="B98E2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CH" sz="2000"/>
          </a:p>
        </p:txBody>
      </p:sp>
      <p:sp>
        <p:nvSpPr>
          <p:cNvPr id="33" name="Rectangle 30">
            <a:extLst>
              <a:ext uri="{FF2B5EF4-FFF2-40B4-BE49-F238E27FC236}">
                <a16:creationId xmlns:a16="http://schemas.microsoft.com/office/drawing/2014/main" id="{E74D84FD-56E4-E6B7-1FB8-D23B8C51290A}"/>
              </a:ext>
            </a:extLst>
          </p:cNvPr>
          <p:cNvSpPr>
            <a:spLocks noChangeArrowheads="1"/>
          </p:cNvSpPr>
          <p:nvPr/>
        </p:nvSpPr>
        <p:spPr bwMode="auto">
          <a:xfrm>
            <a:off x="2752932" y="5521319"/>
            <a:ext cx="196207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a:ln>
                  <a:noFill/>
                </a:ln>
                <a:solidFill>
                  <a:srgbClr val="595959"/>
                </a:solidFill>
                <a:effectLst/>
                <a:latin typeface="Frutiger 45 Light" panose="020B0603020202020204" pitchFamily="34" charset="0"/>
              </a:rPr>
              <a:t>Geldmarkthypothek</a:t>
            </a:r>
            <a:endParaRPr kumimoji="0" lang="de-DE" altLang="de-DE" sz="2000" b="0" i="0" u="none" strike="noStrike" cap="none" normalizeH="0" baseline="0">
              <a:ln>
                <a:noFill/>
              </a:ln>
              <a:solidFill>
                <a:schemeClr val="tx1"/>
              </a:solidFill>
              <a:effectLst/>
              <a:latin typeface="Arial" panose="020B0604020202020204" pitchFamily="34" charset="0"/>
            </a:endParaRPr>
          </a:p>
        </p:txBody>
      </p:sp>
      <p:sp>
        <p:nvSpPr>
          <p:cNvPr id="34" name="Line 31">
            <a:extLst>
              <a:ext uri="{FF2B5EF4-FFF2-40B4-BE49-F238E27FC236}">
                <a16:creationId xmlns:a16="http://schemas.microsoft.com/office/drawing/2014/main" id="{7FB22121-8E34-5588-98AE-D5368B989C5F}"/>
              </a:ext>
            </a:extLst>
          </p:cNvPr>
          <p:cNvSpPr>
            <a:spLocks noChangeShapeType="1"/>
          </p:cNvSpPr>
          <p:nvPr/>
        </p:nvSpPr>
        <p:spPr bwMode="auto">
          <a:xfrm>
            <a:off x="5388172" y="5708692"/>
            <a:ext cx="242888" cy="0"/>
          </a:xfrm>
          <a:prstGeom prst="line">
            <a:avLst/>
          </a:prstGeom>
          <a:noFill/>
          <a:ln w="28575" cap="rnd">
            <a:solidFill>
              <a:srgbClr val="A5A5A5"/>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CH" sz="2000"/>
          </a:p>
        </p:txBody>
      </p:sp>
      <p:sp>
        <p:nvSpPr>
          <p:cNvPr id="35" name="Rectangle 32">
            <a:extLst>
              <a:ext uri="{FF2B5EF4-FFF2-40B4-BE49-F238E27FC236}">
                <a16:creationId xmlns:a16="http://schemas.microsoft.com/office/drawing/2014/main" id="{C6854A77-35EA-5137-88E2-1D052AB25E79}"/>
              </a:ext>
            </a:extLst>
          </p:cNvPr>
          <p:cNvSpPr>
            <a:spLocks noChangeArrowheads="1"/>
          </p:cNvSpPr>
          <p:nvPr/>
        </p:nvSpPr>
        <p:spPr bwMode="auto">
          <a:xfrm>
            <a:off x="5717382" y="5536745"/>
            <a:ext cx="329449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a:ln>
                  <a:noFill/>
                </a:ln>
                <a:solidFill>
                  <a:srgbClr val="595959"/>
                </a:solidFill>
                <a:effectLst/>
                <a:latin typeface="Frutiger 45 Light" panose="020B0603020202020204" pitchFamily="34" charset="0"/>
              </a:rPr>
              <a:t>10-Jahres-Festhypothek vs. SWAP</a:t>
            </a:r>
            <a:endParaRPr kumimoji="0" lang="de-DE" altLang="de-DE" sz="2000" b="0" i="0" u="none" strike="noStrike" cap="none" normalizeH="0" baseline="0">
              <a:ln>
                <a:noFill/>
              </a:ln>
              <a:solidFill>
                <a:schemeClr val="tx1"/>
              </a:solidFill>
              <a:effectLst/>
              <a:latin typeface="Arial" panose="020B0604020202020204" pitchFamily="34" charset="0"/>
            </a:endParaRPr>
          </a:p>
        </p:txBody>
      </p:sp>
      <p:cxnSp>
        <p:nvCxnSpPr>
          <p:cNvPr id="3" name="Straight Connector 2">
            <a:extLst>
              <a:ext uri="{FF2B5EF4-FFF2-40B4-BE49-F238E27FC236}">
                <a16:creationId xmlns:a16="http://schemas.microsoft.com/office/drawing/2014/main" id="{76D6A447-5267-AF11-9315-7B37887DC5AE}"/>
              </a:ext>
            </a:extLst>
          </p:cNvPr>
          <p:cNvCxnSpPr/>
          <p:nvPr/>
        </p:nvCxnSpPr>
        <p:spPr>
          <a:xfrm>
            <a:off x="2475247" y="3951374"/>
            <a:ext cx="7216775" cy="0"/>
          </a:xfrm>
          <a:prstGeom prst="line">
            <a:avLst/>
          </a:prstGeom>
          <a:ln w="12700">
            <a:solidFill>
              <a:srgbClr val="B98E2C"/>
            </a:solidFill>
            <a:prstDash val="dash"/>
          </a:ln>
        </p:spPr>
        <p:style>
          <a:lnRef idx="1">
            <a:schemeClr val="accent1"/>
          </a:lnRef>
          <a:fillRef idx="0">
            <a:schemeClr val="accent1"/>
          </a:fillRef>
          <a:effectRef idx="0">
            <a:schemeClr val="accent1"/>
          </a:effectRef>
          <a:fontRef idx="minor">
            <a:schemeClr val="tx1"/>
          </a:fontRef>
        </p:style>
      </p:cxnSp>
      <p:cxnSp>
        <p:nvCxnSpPr>
          <p:cNvPr id="2" name="Straight Connector 1">
            <a:extLst>
              <a:ext uri="{FF2B5EF4-FFF2-40B4-BE49-F238E27FC236}">
                <a16:creationId xmlns:a16="http://schemas.microsoft.com/office/drawing/2014/main" id="{0EFD6C32-7049-77A4-3F2D-3EEA73DD0D78}"/>
              </a:ext>
            </a:extLst>
          </p:cNvPr>
          <p:cNvCxnSpPr/>
          <p:nvPr/>
        </p:nvCxnSpPr>
        <p:spPr>
          <a:xfrm>
            <a:off x="2475246" y="3123282"/>
            <a:ext cx="7216775" cy="0"/>
          </a:xfrm>
          <a:prstGeom prst="line">
            <a:avLst/>
          </a:prstGeom>
          <a:ln w="12700">
            <a:solidFill>
              <a:srgbClr val="8E8D83"/>
            </a:solidFill>
            <a:prstDash val="dash"/>
          </a:ln>
        </p:spPr>
        <p:style>
          <a:lnRef idx="1">
            <a:schemeClr val="accent1"/>
          </a:lnRef>
          <a:fillRef idx="0">
            <a:schemeClr val="accent1"/>
          </a:fillRef>
          <a:effectRef idx="0">
            <a:schemeClr val="accent1"/>
          </a:effectRef>
          <a:fontRef idx="minor">
            <a:schemeClr val="tx1"/>
          </a:fontRef>
        </p:style>
      </p:cxnSp>
    </p:spTree>
    <p:custDataLst>
      <p:custData r:id="rId1"/>
      <p:custData r:id="rId2"/>
    </p:custDataLst>
    <p:extLst>
      <p:ext uri="{BB962C8B-B14F-4D97-AF65-F5344CB8AC3E}">
        <p14:creationId xmlns:p14="http://schemas.microsoft.com/office/powerpoint/2010/main" val="1388169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z="3200" b="1">
                <a:solidFill>
                  <a:srgbClr val="000000"/>
                </a:solidFill>
              </a:rPr>
              <a:t>Vier Einflussfaktoren</a:t>
            </a:r>
            <a:endParaRPr lang="de-CH" sz="3200" dirty="0"/>
          </a:p>
        </p:txBody>
      </p:sp>
      <p:sp>
        <p:nvSpPr>
          <p:cNvPr id="3" name="Textfeld 2"/>
          <p:cNvSpPr txBox="1"/>
          <p:nvPr/>
        </p:nvSpPr>
        <p:spPr>
          <a:xfrm>
            <a:off x="3012127" y="1556205"/>
            <a:ext cx="1319375" cy="1218154"/>
          </a:xfrm>
          <a:prstGeom prst="rect">
            <a:avLst/>
          </a:prstGeom>
          <a:noFill/>
        </p:spPr>
        <p:txBody>
          <a:bodyPr wrap="square" lIns="0" tIns="0" rIns="0" bIns="0" rtlCol="0">
            <a:spAutoFit/>
          </a:bodyPr>
          <a:lstStyle/>
          <a:p>
            <a:pPr algn="ctr"/>
            <a:r>
              <a:rPr lang="de-CH" sz="7916" dirty="0">
                <a:solidFill>
                  <a:srgbClr val="9A3D37"/>
                </a:solidFill>
                <a:latin typeface="+mn-lt"/>
                <a:sym typeface="Wingdings"/>
              </a:rPr>
              <a:t></a:t>
            </a:r>
            <a:endParaRPr lang="de-CH" sz="7916" dirty="0">
              <a:solidFill>
                <a:srgbClr val="9A3D37"/>
              </a:solidFill>
              <a:latin typeface="+mn-lt"/>
            </a:endParaRPr>
          </a:p>
        </p:txBody>
      </p:sp>
      <p:sp>
        <p:nvSpPr>
          <p:cNvPr id="4" name="Textfeld 3"/>
          <p:cNvSpPr txBox="1"/>
          <p:nvPr/>
        </p:nvSpPr>
        <p:spPr>
          <a:xfrm>
            <a:off x="3012127" y="2806861"/>
            <a:ext cx="1319375" cy="1218154"/>
          </a:xfrm>
          <a:prstGeom prst="rect">
            <a:avLst/>
          </a:prstGeom>
          <a:noFill/>
        </p:spPr>
        <p:txBody>
          <a:bodyPr wrap="square" lIns="0" tIns="0" rIns="0" bIns="0" rtlCol="0">
            <a:spAutoFit/>
          </a:bodyPr>
          <a:lstStyle/>
          <a:p>
            <a:pPr algn="ctr"/>
            <a:r>
              <a:rPr lang="de-CH" sz="7916" dirty="0">
                <a:solidFill>
                  <a:srgbClr val="9A3D37"/>
                </a:solidFill>
                <a:latin typeface="+mn-lt"/>
                <a:sym typeface="Wingdings"/>
              </a:rPr>
              <a:t></a:t>
            </a:r>
            <a:endParaRPr lang="de-CH" sz="7916" dirty="0">
              <a:solidFill>
                <a:srgbClr val="9A3D37"/>
              </a:solidFill>
              <a:latin typeface="+mn-lt"/>
            </a:endParaRPr>
          </a:p>
        </p:txBody>
      </p:sp>
      <p:sp>
        <p:nvSpPr>
          <p:cNvPr id="5" name="Textfeld 4"/>
          <p:cNvSpPr txBox="1"/>
          <p:nvPr/>
        </p:nvSpPr>
        <p:spPr>
          <a:xfrm>
            <a:off x="3012127" y="4057515"/>
            <a:ext cx="1319375" cy="1218154"/>
          </a:xfrm>
          <a:prstGeom prst="rect">
            <a:avLst/>
          </a:prstGeom>
          <a:noFill/>
        </p:spPr>
        <p:txBody>
          <a:bodyPr wrap="square" lIns="0" tIns="0" rIns="0" bIns="0" rtlCol="0">
            <a:spAutoFit/>
          </a:bodyPr>
          <a:lstStyle/>
          <a:p>
            <a:pPr algn="ctr"/>
            <a:r>
              <a:rPr lang="de-CH" sz="7916" dirty="0">
                <a:solidFill>
                  <a:srgbClr val="9A3D37"/>
                </a:solidFill>
                <a:latin typeface="+mn-lt"/>
                <a:sym typeface="Wingdings"/>
              </a:rPr>
              <a:t></a:t>
            </a:r>
            <a:endParaRPr lang="de-CH" sz="7916" dirty="0">
              <a:solidFill>
                <a:srgbClr val="9A3D37"/>
              </a:solidFill>
              <a:latin typeface="+mn-lt"/>
            </a:endParaRPr>
          </a:p>
        </p:txBody>
      </p:sp>
      <p:sp>
        <p:nvSpPr>
          <p:cNvPr id="6" name="Textfeld 5"/>
          <p:cNvSpPr txBox="1"/>
          <p:nvPr/>
        </p:nvSpPr>
        <p:spPr>
          <a:xfrm>
            <a:off x="3012127" y="5308171"/>
            <a:ext cx="1319375" cy="1218154"/>
          </a:xfrm>
          <a:prstGeom prst="rect">
            <a:avLst/>
          </a:prstGeom>
          <a:noFill/>
        </p:spPr>
        <p:txBody>
          <a:bodyPr wrap="square" lIns="0" tIns="0" rIns="0" bIns="0" rtlCol="0">
            <a:spAutoFit/>
          </a:bodyPr>
          <a:lstStyle/>
          <a:p>
            <a:pPr algn="ctr"/>
            <a:r>
              <a:rPr lang="de-CH" sz="7916" dirty="0">
                <a:solidFill>
                  <a:srgbClr val="9A3D37"/>
                </a:solidFill>
                <a:latin typeface="+mn-lt"/>
                <a:sym typeface="Wingdings"/>
              </a:rPr>
              <a:t></a:t>
            </a:r>
            <a:endParaRPr lang="de-CH" sz="7916" dirty="0">
              <a:solidFill>
                <a:srgbClr val="9A3D37"/>
              </a:solidFill>
              <a:latin typeface="+mn-lt"/>
            </a:endParaRPr>
          </a:p>
        </p:txBody>
      </p:sp>
      <p:sp>
        <p:nvSpPr>
          <p:cNvPr id="7" name="TextBox 17"/>
          <p:cNvSpPr txBox="1"/>
          <p:nvPr/>
        </p:nvSpPr>
        <p:spPr>
          <a:xfrm>
            <a:off x="4892264" y="1791680"/>
            <a:ext cx="5923860" cy="456983"/>
          </a:xfrm>
          <a:prstGeom prst="rect">
            <a:avLst/>
          </a:prstGeom>
          <a:solidFill>
            <a:srgbClr val="FFFFFF"/>
          </a:solidFill>
          <a:ln w="19050">
            <a:solidFill>
              <a:srgbClr val="FFFFFF"/>
            </a:solidFill>
          </a:ln>
        </p:spPr>
        <p:txBody>
          <a:bodyPr wrap="none" lIns="0" tIns="0" rIns="0" bIns="0" rtlCol="0">
            <a:noAutofit/>
          </a:bodyPr>
          <a:lstStyle/>
          <a:p>
            <a:r>
              <a:rPr lang="de-CH" sz="2400" b="1">
                <a:solidFill>
                  <a:srgbClr val="585148"/>
                </a:solidFill>
                <a:latin typeface="+mn-lt"/>
              </a:rPr>
              <a:t>Basel III</a:t>
            </a:r>
            <a:br>
              <a:rPr lang="de-CH" sz="2400" b="1">
                <a:solidFill>
                  <a:srgbClr val="585148"/>
                </a:solidFill>
                <a:latin typeface="+mn-lt"/>
              </a:rPr>
            </a:br>
            <a:r>
              <a:rPr lang="de-CH" sz="2400">
                <a:solidFill>
                  <a:srgbClr val="585148"/>
                </a:solidFill>
                <a:latin typeface="+mn-lt"/>
              </a:rPr>
              <a:t>Risiko wird teurer</a:t>
            </a:r>
            <a:endParaRPr lang="de-CH" sz="2400" dirty="0">
              <a:solidFill>
                <a:srgbClr val="585148"/>
              </a:solidFill>
              <a:latin typeface="+mn-lt"/>
            </a:endParaRPr>
          </a:p>
        </p:txBody>
      </p:sp>
      <p:sp>
        <p:nvSpPr>
          <p:cNvPr id="8" name="TextBox 17"/>
          <p:cNvSpPr txBox="1"/>
          <p:nvPr/>
        </p:nvSpPr>
        <p:spPr>
          <a:xfrm>
            <a:off x="4892264" y="3087824"/>
            <a:ext cx="5923860" cy="583623"/>
          </a:xfrm>
          <a:prstGeom prst="rect">
            <a:avLst/>
          </a:prstGeom>
          <a:solidFill>
            <a:srgbClr val="FFFFFF"/>
          </a:solidFill>
          <a:ln w="19050">
            <a:solidFill>
              <a:srgbClr val="FFFFFF"/>
            </a:solidFill>
          </a:ln>
        </p:spPr>
        <p:txBody>
          <a:bodyPr wrap="none" lIns="0" tIns="0" rIns="0" bIns="0" rtlCol="0">
            <a:noAutofit/>
          </a:bodyPr>
          <a:lstStyle/>
          <a:p>
            <a:r>
              <a:rPr lang="de-CH" sz="2400" b="1">
                <a:solidFill>
                  <a:srgbClr val="585148"/>
                </a:solidFill>
                <a:latin typeface="+mn-lt"/>
              </a:rPr>
              <a:t>FINMA</a:t>
            </a:r>
            <a:br>
              <a:rPr lang="de-CH" sz="2400" b="1">
                <a:solidFill>
                  <a:srgbClr val="585148"/>
                </a:solidFill>
                <a:latin typeface="+mn-lt"/>
              </a:rPr>
            </a:br>
            <a:r>
              <a:rPr lang="de-CH" sz="2400">
                <a:solidFill>
                  <a:srgbClr val="585148"/>
                </a:solidFill>
                <a:latin typeface="+mn-lt"/>
              </a:rPr>
              <a:t>Weniger Spielraum</a:t>
            </a:r>
            <a:endParaRPr lang="de-CH" sz="2400" dirty="0">
              <a:solidFill>
                <a:srgbClr val="585148"/>
              </a:solidFill>
              <a:latin typeface="+mn-lt"/>
            </a:endParaRPr>
          </a:p>
        </p:txBody>
      </p:sp>
      <p:sp>
        <p:nvSpPr>
          <p:cNvPr id="9" name="TextBox 17"/>
          <p:cNvSpPr txBox="1"/>
          <p:nvPr/>
        </p:nvSpPr>
        <p:spPr>
          <a:xfrm>
            <a:off x="4892264" y="4359033"/>
            <a:ext cx="5923860" cy="456983"/>
          </a:xfrm>
          <a:prstGeom prst="rect">
            <a:avLst/>
          </a:prstGeom>
          <a:solidFill>
            <a:srgbClr val="FFFFFF"/>
          </a:solidFill>
          <a:ln w="19050">
            <a:solidFill>
              <a:srgbClr val="FFFFFF"/>
            </a:solidFill>
          </a:ln>
        </p:spPr>
        <p:txBody>
          <a:bodyPr wrap="none" lIns="0" tIns="0" rIns="0" bIns="0" rtlCol="0">
            <a:noAutofit/>
          </a:bodyPr>
          <a:lstStyle/>
          <a:p>
            <a:r>
              <a:rPr lang="de-CH" sz="2400" b="1">
                <a:solidFill>
                  <a:srgbClr val="585148"/>
                </a:solidFill>
                <a:latin typeface="+mn-lt"/>
              </a:rPr>
              <a:t>Liquidität</a:t>
            </a:r>
            <a:br>
              <a:rPr lang="de-CH" sz="2400" b="1">
                <a:solidFill>
                  <a:srgbClr val="585148"/>
                </a:solidFill>
                <a:latin typeface="+mn-lt"/>
              </a:rPr>
            </a:br>
            <a:r>
              <a:rPr lang="de-CH" sz="2400">
                <a:solidFill>
                  <a:srgbClr val="585148"/>
                </a:solidFill>
                <a:latin typeface="+mn-lt"/>
              </a:rPr>
              <a:t>Knappheit löst sich nur langsam auf</a:t>
            </a:r>
            <a:endParaRPr lang="de-CH" sz="2400" dirty="0">
              <a:solidFill>
                <a:srgbClr val="585148"/>
              </a:solidFill>
              <a:latin typeface="+mn-lt"/>
            </a:endParaRPr>
          </a:p>
        </p:txBody>
      </p:sp>
      <p:sp>
        <p:nvSpPr>
          <p:cNvPr id="10" name="TextBox 17"/>
          <p:cNvSpPr txBox="1"/>
          <p:nvPr/>
        </p:nvSpPr>
        <p:spPr>
          <a:xfrm>
            <a:off x="4892264" y="5599619"/>
            <a:ext cx="4260271" cy="584549"/>
          </a:xfrm>
          <a:prstGeom prst="rect">
            <a:avLst/>
          </a:prstGeom>
          <a:solidFill>
            <a:srgbClr val="FFFFFF"/>
          </a:solidFill>
          <a:ln w="19050">
            <a:solidFill>
              <a:srgbClr val="FFFFFF"/>
            </a:solidFill>
          </a:ln>
        </p:spPr>
        <p:txBody>
          <a:bodyPr wrap="none" lIns="0" tIns="0" rIns="0" bIns="0" rtlCol="0">
            <a:noAutofit/>
          </a:bodyPr>
          <a:lstStyle/>
          <a:p>
            <a:r>
              <a:rPr lang="de-CH" sz="2400" b="1">
                <a:solidFill>
                  <a:srgbClr val="585148"/>
                </a:solidFill>
                <a:latin typeface="+mn-lt"/>
              </a:rPr>
              <a:t>Eigenmietwert</a:t>
            </a:r>
            <a:br>
              <a:rPr lang="de-CH" sz="2400" b="1">
                <a:solidFill>
                  <a:srgbClr val="585148"/>
                </a:solidFill>
                <a:latin typeface="+mn-lt"/>
              </a:rPr>
            </a:br>
            <a:r>
              <a:rPr lang="de-CH" sz="2400">
                <a:solidFill>
                  <a:srgbClr val="585148"/>
                </a:solidFill>
                <a:latin typeface="+mn-lt"/>
              </a:rPr>
              <a:t>Schulden werden teurer</a:t>
            </a:r>
            <a:endParaRPr lang="de-CH" sz="2400" dirty="0">
              <a:solidFill>
                <a:srgbClr val="585148"/>
              </a:solidFill>
              <a:latin typeface="+mn-lt"/>
            </a:endParaRPr>
          </a:p>
        </p:txBody>
      </p:sp>
    </p:spTree>
    <p:custDataLst>
      <p:tags r:id="rId1"/>
    </p:custDataLst>
    <p:extLst>
      <p:ext uri="{BB962C8B-B14F-4D97-AF65-F5344CB8AC3E}">
        <p14:creationId xmlns:p14="http://schemas.microsoft.com/office/powerpoint/2010/main" val="2440751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circle(in)">
                                      <p:cBhvr>
                                        <p:cTn id="10" dur="2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fade">
                                      <p:cBhvr>
                                        <p:cTn id="15" dur="500"/>
                                        <p:tgtEl>
                                          <p:spTgt spid="4"/>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5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500"/>
                                        <p:tgtEl>
                                          <p:spTgt spid="6"/>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fade">
                                      <p:cBhvr>
                                        <p:cTn id="3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animBg="1"/>
      <p:bldP spid="8" grpId="0" animBg="1"/>
      <p:bldP spid="9"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1C579D-77EE-3393-22A6-C24831D419E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662096A-77B1-1787-447E-6DBED8167B5D}"/>
              </a:ext>
            </a:extLst>
          </p:cNvPr>
          <p:cNvSpPr>
            <a:spLocks noGrp="1"/>
          </p:cNvSpPr>
          <p:nvPr>
            <p:ph type="title"/>
          </p:nvPr>
        </p:nvSpPr>
        <p:spPr/>
        <p:txBody>
          <a:bodyPr/>
          <a:lstStyle/>
          <a:p>
            <a:br>
              <a:rPr lang="de-CH" sz="3200" b="1" noProof="0">
                <a:latin typeface="Frutiger 45 Light" panose="020B0603020202020204" pitchFamily="34" charset="0"/>
              </a:rPr>
            </a:br>
            <a:br>
              <a:rPr lang="de-CH" sz="3200" b="1" noProof="0">
                <a:latin typeface="Frutiger 45 Light" panose="020B0603020202020204" pitchFamily="34" charset="0"/>
              </a:rPr>
            </a:br>
            <a:br>
              <a:rPr lang="de-CH" sz="3200" b="1" noProof="0">
                <a:latin typeface="Frutiger 45 Light" panose="020B0603020202020204" pitchFamily="34" charset="0"/>
              </a:rPr>
            </a:br>
            <a:br>
              <a:rPr lang="de-CH" sz="3200" b="1" noProof="0">
                <a:latin typeface="Frutiger 45 Light" panose="020B0603020202020204" pitchFamily="34" charset="0"/>
              </a:rPr>
            </a:br>
            <a:r>
              <a:rPr lang="de-CH" sz="3200" b="1" noProof="0">
                <a:latin typeface="Frutiger 45 Light" panose="020B0603020202020204" pitchFamily="34" charset="0"/>
              </a:rPr>
              <a:t>        Basel III </a:t>
            </a:r>
            <a:r>
              <a:rPr lang="de-CH" sz="3200" noProof="0">
                <a:latin typeface="Frutiger 45 Light" panose="020B0603020202020204" pitchFamily="34" charset="0"/>
              </a:rPr>
              <a:t>–</a:t>
            </a:r>
            <a:r>
              <a:rPr lang="de-CH" sz="3200" b="1" noProof="0">
                <a:latin typeface="Frutiger 45 Light" panose="020B0603020202020204" pitchFamily="34" charset="0"/>
              </a:rPr>
              <a:t> </a:t>
            </a:r>
            <a:r>
              <a:rPr lang="de-CH" sz="3200" noProof="0">
                <a:latin typeface="Frutiger 45 Light" panose="020B0603020202020204" pitchFamily="34" charset="0"/>
              </a:rPr>
              <a:t>Risiko wird teurer</a:t>
            </a:r>
            <a:endParaRPr lang="en-GB" sz="3200" dirty="0"/>
          </a:p>
        </p:txBody>
      </p:sp>
      <p:sp>
        <p:nvSpPr>
          <p:cNvPr id="126" name="TextBox 7">
            <a:extLst>
              <a:ext uri="{FF2B5EF4-FFF2-40B4-BE49-F238E27FC236}">
                <a16:creationId xmlns:a16="http://schemas.microsoft.com/office/drawing/2014/main" id="{105124C2-EBEA-34AA-1A26-5A9E7FFFD83A}"/>
              </a:ext>
            </a:extLst>
          </p:cNvPr>
          <p:cNvSpPr txBox="1"/>
          <p:nvPr>
            <p:custDataLst>
              <p:tags r:id="rId3"/>
            </p:custDataLst>
          </p:nvPr>
        </p:nvSpPr>
        <p:spPr>
          <a:xfrm>
            <a:off x="1625861" y="6885818"/>
            <a:ext cx="10644200" cy="359320"/>
          </a:xfrm>
          <a:prstGeom prst="rect">
            <a:avLst/>
          </a:prstGeom>
          <a:noFill/>
        </p:spPr>
        <p:txBody>
          <a:bodyPr vert="horz" wrap="square" lIns="0" tIns="0" rIns="0" bIns="0" rtlCol="0" anchor="b" anchorCtr="0">
            <a:noAutofit/>
          </a:bodyPr>
          <a:lstStyle/>
          <a:p>
            <a:pPr marL="0" marR="0" lvl="0" indent="0" defTabSz="913038" rtl="0" eaLnBrk="0" fontAlgn="base" latinLnBrk="0" hangingPunct="0">
              <a:lnSpc>
                <a:spcPct val="100000"/>
              </a:lnSpc>
              <a:spcBef>
                <a:spcPct val="50000"/>
              </a:spcBef>
              <a:spcAft>
                <a:spcPts val="600"/>
              </a:spcAft>
              <a:buClrTx/>
              <a:buSzTx/>
              <a:buFontTx/>
              <a:buNone/>
              <a:tabLst/>
              <a:defRPr/>
            </a:pPr>
            <a:r>
              <a:rPr kumimoji="0" lang="de-CH" sz="1000" b="0" i="0" u="none" strike="noStrike" kern="0" cap="none" spc="0" normalizeH="0" baseline="0" noProof="0" dirty="0">
                <a:ln>
                  <a:noFill/>
                </a:ln>
                <a:solidFill>
                  <a:prstClr val="black"/>
                </a:solidFill>
                <a:effectLst/>
                <a:uLnTx/>
                <a:uFillTx/>
                <a:latin typeface="Frutiger 45 Light" panose="020B0603020202020204" pitchFamily="34" charset="0"/>
                <a:cs typeface="+mn-cs"/>
              </a:rPr>
              <a:t>Quellen</a:t>
            </a:r>
            <a:r>
              <a:rPr kumimoji="0" lang="de-CH" sz="1000" b="0" i="0" u="none" strike="noStrike" kern="0" cap="none" spc="0" normalizeH="0" baseline="0" noProof="0">
                <a:ln>
                  <a:noFill/>
                </a:ln>
                <a:solidFill>
                  <a:prstClr val="black"/>
                </a:solidFill>
                <a:effectLst/>
                <a:uLnTx/>
                <a:uFillTx/>
                <a:latin typeface="Frutiger 45 Light" panose="020B0603020202020204" pitchFamily="34" charset="0"/>
                <a:cs typeface="+mn-cs"/>
              </a:rPr>
              <a:t>: EFD (Regulierungsfolgeabschätzung), UBS</a:t>
            </a:r>
            <a:endParaRPr kumimoji="0" lang="en-GB" sz="1000" b="0" i="0" u="none" strike="noStrike" kern="0" cap="none" spc="0" normalizeH="0" baseline="0" noProof="0" dirty="0">
              <a:ln>
                <a:noFill/>
              </a:ln>
              <a:solidFill>
                <a:prstClr val="black"/>
              </a:solidFill>
              <a:effectLst/>
              <a:uLnTx/>
              <a:uFillTx/>
              <a:latin typeface="Frutiger 45 Light" panose="020B0603020202020204" pitchFamily="34" charset="0"/>
              <a:cs typeface="+mn-cs"/>
            </a:endParaRPr>
          </a:p>
        </p:txBody>
      </p:sp>
      <p:pic>
        <p:nvPicPr>
          <p:cNvPr id="11" name="Picture 10">
            <a:extLst>
              <a:ext uri="{FF2B5EF4-FFF2-40B4-BE49-F238E27FC236}">
                <a16:creationId xmlns:a16="http://schemas.microsoft.com/office/drawing/2014/main" id="{0DAA3368-1404-CE17-1939-BDC8DB11FB1F}"/>
              </a:ext>
            </a:extLst>
          </p:cNvPr>
          <p:cNvPicPr>
            <a:picLocks noChangeAspect="1"/>
          </p:cNvPicPr>
          <p:nvPr/>
        </p:nvPicPr>
        <p:blipFill>
          <a:blip r:embed="rId6"/>
          <a:stretch>
            <a:fillRect/>
          </a:stretch>
        </p:blipFill>
        <p:spPr>
          <a:xfrm>
            <a:off x="6208982" y="2014188"/>
            <a:ext cx="6935529" cy="4521505"/>
          </a:xfrm>
          <a:prstGeom prst="rect">
            <a:avLst/>
          </a:prstGeom>
        </p:spPr>
      </p:pic>
      <p:sp>
        <p:nvSpPr>
          <p:cNvPr id="3" name="Textfeld 48">
            <a:extLst>
              <a:ext uri="{FF2B5EF4-FFF2-40B4-BE49-F238E27FC236}">
                <a16:creationId xmlns:a16="http://schemas.microsoft.com/office/drawing/2014/main" id="{B2A6AC19-545F-8748-A692-2DB6E79E164C}"/>
              </a:ext>
            </a:extLst>
          </p:cNvPr>
          <p:cNvSpPr txBox="1"/>
          <p:nvPr/>
        </p:nvSpPr>
        <p:spPr>
          <a:xfrm>
            <a:off x="499649" y="178004"/>
            <a:ext cx="1123112" cy="1015663"/>
          </a:xfrm>
          <a:prstGeom prst="rect">
            <a:avLst/>
          </a:prstGeom>
          <a:noFill/>
        </p:spPr>
        <p:txBody>
          <a:bodyPr wrap="square" lIns="0" tIns="0" rIns="0" bIns="0" rtlCol="0">
            <a:spAutoFit/>
          </a:bodyPr>
          <a:lstStyle/>
          <a:p>
            <a:pPr algn="ctr"/>
            <a:r>
              <a:rPr lang="de-CH" sz="6600">
                <a:solidFill>
                  <a:srgbClr val="9A3D37"/>
                </a:solidFill>
                <a:latin typeface="+mn-lt"/>
                <a:sym typeface="Wingdings"/>
              </a:rPr>
              <a:t> </a:t>
            </a:r>
            <a:endParaRPr lang="de-CH" sz="6600" dirty="0">
              <a:solidFill>
                <a:srgbClr val="9A3D37"/>
              </a:solidFill>
              <a:latin typeface="+mn-lt"/>
            </a:endParaRPr>
          </a:p>
        </p:txBody>
      </p:sp>
      <p:grpSp>
        <p:nvGrpSpPr>
          <p:cNvPr id="6" name="Group 77">
            <a:extLst>
              <a:ext uri="{FF2B5EF4-FFF2-40B4-BE49-F238E27FC236}">
                <a16:creationId xmlns:a16="http://schemas.microsoft.com/office/drawing/2014/main" id="{FD2AB0A8-CDAF-46B8-449E-246946F3E555}"/>
              </a:ext>
            </a:extLst>
          </p:cNvPr>
          <p:cNvGrpSpPr>
            <a:grpSpLocks noChangeAspect="1"/>
          </p:cNvGrpSpPr>
          <p:nvPr/>
        </p:nvGrpSpPr>
        <p:grpSpPr bwMode="auto">
          <a:xfrm>
            <a:off x="499649" y="2327461"/>
            <a:ext cx="5116135" cy="3820885"/>
            <a:chOff x="4347" y="1341"/>
            <a:chExt cx="3079" cy="1921"/>
          </a:xfrm>
        </p:grpSpPr>
        <p:sp>
          <p:nvSpPr>
            <p:cNvPr id="8" name="AutoShape 76">
              <a:extLst>
                <a:ext uri="{FF2B5EF4-FFF2-40B4-BE49-F238E27FC236}">
                  <a16:creationId xmlns:a16="http://schemas.microsoft.com/office/drawing/2014/main" id="{5076DA45-82FB-2128-42F9-D0B140F18AFC}"/>
                </a:ext>
              </a:extLst>
            </p:cNvPr>
            <p:cNvSpPr>
              <a:spLocks noChangeAspect="1" noChangeArrowheads="1" noTextEdit="1"/>
            </p:cNvSpPr>
            <p:nvPr/>
          </p:nvSpPr>
          <p:spPr bwMode="auto">
            <a:xfrm>
              <a:off x="4437" y="1509"/>
              <a:ext cx="2989" cy="1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9" name="Rectangle 78">
              <a:extLst>
                <a:ext uri="{FF2B5EF4-FFF2-40B4-BE49-F238E27FC236}">
                  <a16:creationId xmlns:a16="http://schemas.microsoft.com/office/drawing/2014/main" id="{D78F34A4-2734-E54C-C487-AC6AF015DC71}"/>
                </a:ext>
              </a:extLst>
            </p:cNvPr>
            <p:cNvSpPr>
              <a:spLocks noChangeArrowheads="1"/>
            </p:cNvSpPr>
            <p:nvPr/>
          </p:nvSpPr>
          <p:spPr bwMode="auto">
            <a:xfrm>
              <a:off x="4347" y="1341"/>
              <a:ext cx="2988" cy="175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CH" sz="1400"/>
            </a:p>
          </p:txBody>
        </p:sp>
        <p:sp>
          <p:nvSpPr>
            <p:cNvPr id="10" name="Freeform 79">
              <a:extLst>
                <a:ext uri="{FF2B5EF4-FFF2-40B4-BE49-F238E27FC236}">
                  <a16:creationId xmlns:a16="http://schemas.microsoft.com/office/drawing/2014/main" id="{2200A386-2DF5-04E2-19C0-E889B0414ECF}"/>
                </a:ext>
              </a:extLst>
            </p:cNvPr>
            <p:cNvSpPr>
              <a:spLocks noEditPoints="1"/>
            </p:cNvSpPr>
            <p:nvPr/>
          </p:nvSpPr>
          <p:spPr bwMode="auto">
            <a:xfrm>
              <a:off x="5610" y="1698"/>
              <a:ext cx="1263" cy="1240"/>
            </a:xfrm>
            <a:custGeom>
              <a:avLst/>
              <a:gdLst>
                <a:gd name="T0" fmla="*/ 0 w 1263"/>
                <a:gd name="T1" fmla="*/ 1240 h 1240"/>
                <a:gd name="T2" fmla="*/ 269 w 1263"/>
                <a:gd name="T3" fmla="*/ 1240 h 1240"/>
                <a:gd name="T4" fmla="*/ 269 w 1263"/>
                <a:gd name="T5" fmla="*/ 1150 h 1240"/>
                <a:gd name="T6" fmla="*/ 0 w 1263"/>
                <a:gd name="T7" fmla="*/ 1150 h 1240"/>
                <a:gd name="T8" fmla="*/ 0 w 1263"/>
                <a:gd name="T9" fmla="*/ 1240 h 1240"/>
                <a:gd name="T10" fmla="*/ 113 w 1263"/>
                <a:gd name="T11" fmla="*/ 953 h 1240"/>
                <a:gd name="T12" fmla="*/ 269 w 1263"/>
                <a:gd name="T13" fmla="*/ 953 h 1240"/>
                <a:gd name="T14" fmla="*/ 269 w 1263"/>
                <a:gd name="T15" fmla="*/ 863 h 1240"/>
                <a:gd name="T16" fmla="*/ 113 w 1263"/>
                <a:gd name="T17" fmla="*/ 863 h 1240"/>
                <a:gd name="T18" fmla="*/ 113 w 1263"/>
                <a:gd name="T19" fmla="*/ 953 h 1240"/>
                <a:gd name="T20" fmla="*/ 121 w 1263"/>
                <a:gd name="T21" fmla="*/ 665 h 1240"/>
                <a:gd name="T22" fmla="*/ 269 w 1263"/>
                <a:gd name="T23" fmla="*/ 665 h 1240"/>
                <a:gd name="T24" fmla="*/ 269 w 1263"/>
                <a:gd name="T25" fmla="*/ 576 h 1240"/>
                <a:gd name="T26" fmla="*/ 121 w 1263"/>
                <a:gd name="T27" fmla="*/ 576 h 1240"/>
                <a:gd name="T28" fmla="*/ 121 w 1263"/>
                <a:gd name="T29" fmla="*/ 665 h 1240"/>
                <a:gd name="T30" fmla="*/ 522 w 1263"/>
                <a:gd name="T31" fmla="*/ 378 h 1240"/>
                <a:gd name="T32" fmla="*/ 269 w 1263"/>
                <a:gd name="T33" fmla="*/ 378 h 1240"/>
                <a:gd name="T34" fmla="*/ 269 w 1263"/>
                <a:gd name="T35" fmla="*/ 288 h 1240"/>
                <a:gd name="T36" fmla="*/ 522 w 1263"/>
                <a:gd name="T37" fmla="*/ 288 h 1240"/>
                <a:gd name="T38" fmla="*/ 522 w 1263"/>
                <a:gd name="T39" fmla="*/ 378 h 1240"/>
                <a:gd name="T40" fmla="*/ 1263 w 1263"/>
                <a:gd name="T41" fmla="*/ 91 h 1240"/>
                <a:gd name="T42" fmla="*/ 269 w 1263"/>
                <a:gd name="T43" fmla="*/ 91 h 1240"/>
                <a:gd name="T44" fmla="*/ 269 w 1263"/>
                <a:gd name="T45" fmla="*/ 0 h 1240"/>
                <a:gd name="T46" fmla="*/ 1263 w 1263"/>
                <a:gd name="T47" fmla="*/ 0 h 1240"/>
                <a:gd name="T48" fmla="*/ 1263 w 1263"/>
                <a:gd name="T49" fmla="*/ 91 h 12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63" h="1240">
                  <a:moveTo>
                    <a:pt x="0" y="1240"/>
                  </a:moveTo>
                  <a:lnTo>
                    <a:pt x="269" y="1240"/>
                  </a:lnTo>
                  <a:lnTo>
                    <a:pt x="269" y="1150"/>
                  </a:lnTo>
                  <a:lnTo>
                    <a:pt x="0" y="1150"/>
                  </a:lnTo>
                  <a:lnTo>
                    <a:pt x="0" y="1240"/>
                  </a:lnTo>
                  <a:close/>
                  <a:moveTo>
                    <a:pt x="113" y="953"/>
                  </a:moveTo>
                  <a:lnTo>
                    <a:pt x="269" y="953"/>
                  </a:lnTo>
                  <a:lnTo>
                    <a:pt x="269" y="863"/>
                  </a:lnTo>
                  <a:lnTo>
                    <a:pt x="113" y="863"/>
                  </a:lnTo>
                  <a:lnTo>
                    <a:pt x="113" y="953"/>
                  </a:lnTo>
                  <a:close/>
                  <a:moveTo>
                    <a:pt x="121" y="665"/>
                  </a:moveTo>
                  <a:lnTo>
                    <a:pt x="269" y="665"/>
                  </a:lnTo>
                  <a:lnTo>
                    <a:pt x="269" y="576"/>
                  </a:lnTo>
                  <a:lnTo>
                    <a:pt x="121" y="576"/>
                  </a:lnTo>
                  <a:lnTo>
                    <a:pt x="121" y="665"/>
                  </a:lnTo>
                  <a:close/>
                  <a:moveTo>
                    <a:pt x="522" y="378"/>
                  </a:moveTo>
                  <a:lnTo>
                    <a:pt x="269" y="378"/>
                  </a:lnTo>
                  <a:lnTo>
                    <a:pt x="269" y="288"/>
                  </a:lnTo>
                  <a:lnTo>
                    <a:pt x="522" y="288"/>
                  </a:lnTo>
                  <a:lnTo>
                    <a:pt x="522" y="378"/>
                  </a:lnTo>
                  <a:close/>
                  <a:moveTo>
                    <a:pt x="1263" y="91"/>
                  </a:moveTo>
                  <a:lnTo>
                    <a:pt x="269" y="91"/>
                  </a:lnTo>
                  <a:lnTo>
                    <a:pt x="269" y="0"/>
                  </a:lnTo>
                  <a:lnTo>
                    <a:pt x="1263" y="0"/>
                  </a:lnTo>
                  <a:lnTo>
                    <a:pt x="1263" y="91"/>
                  </a:lnTo>
                  <a:close/>
                </a:path>
              </a:pathLst>
            </a:custGeom>
            <a:solidFill>
              <a:srgbClr val="BF9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CH" sz="1400"/>
            </a:p>
          </p:txBody>
        </p:sp>
        <p:sp>
          <p:nvSpPr>
            <p:cNvPr id="12" name="Line 80">
              <a:extLst>
                <a:ext uri="{FF2B5EF4-FFF2-40B4-BE49-F238E27FC236}">
                  <a16:creationId xmlns:a16="http://schemas.microsoft.com/office/drawing/2014/main" id="{4AD4CFB7-7386-36A2-D8DB-D3D39D37E67A}"/>
                </a:ext>
              </a:extLst>
            </p:cNvPr>
            <p:cNvSpPr>
              <a:spLocks noChangeShapeType="1"/>
            </p:cNvSpPr>
            <p:nvPr/>
          </p:nvSpPr>
          <p:spPr bwMode="auto">
            <a:xfrm flipV="1">
              <a:off x="5879" y="1600"/>
              <a:ext cx="0" cy="1437"/>
            </a:xfrm>
            <a:prstGeom prst="line">
              <a:avLst/>
            </a:prstGeom>
            <a:noFill/>
            <a:ln w="9525" cap="flat">
              <a:solidFill>
                <a:srgbClr val="D9D9D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CH" sz="1400"/>
            </a:p>
          </p:txBody>
        </p:sp>
        <p:sp>
          <p:nvSpPr>
            <p:cNvPr id="13" name="Rectangle 81">
              <a:extLst>
                <a:ext uri="{FF2B5EF4-FFF2-40B4-BE49-F238E27FC236}">
                  <a16:creationId xmlns:a16="http://schemas.microsoft.com/office/drawing/2014/main" id="{A3CE051B-4677-2645-30DD-B7591A5D1E55}"/>
                </a:ext>
              </a:extLst>
            </p:cNvPr>
            <p:cNvSpPr>
              <a:spLocks noChangeArrowheads="1"/>
            </p:cNvSpPr>
            <p:nvPr/>
          </p:nvSpPr>
          <p:spPr bwMode="auto">
            <a:xfrm>
              <a:off x="5462" y="3094"/>
              <a:ext cx="163"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a:ln>
                    <a:noFill/>
                  </a:ln>
                  <a:solidFill>
                    <a:srgbClr val="595959"/>
                  </a:solidFill>
                  <a:effectLst/>
                  <a:latin typeface="Frutiger 45 Light" panose="020B0603020202020204" pitchFamily="34" charset="0"/>
                </a:rPr>
                <a:t>-40</a:t>
              </a:r>
              <a:endParaRPr kumimoji="0" lang="de-DE" altLang="de-DE" sz="1400" b="0" i="0" u="none" strike="noStrike" cap="none" normalizeH="0" baseline="0">
                <a:ln>
                  <a:noFill/>
                </a:ln>
                <a:solidFill>
                  <a:schemeClr val="tx1"/>
                </a:solidFill>
                <a:effectLst/>
              </a:endParaRPr>
            </a:p>
          </p:txBody>
        </p:sp>
        <p:sp>
          <p:nvSpPr>
            <p:cNvPr id="14" name="Rectangle 82">
              <a:extLst>
                <a:ext uri="{FF2B5EF4-FFF2-40B4-BE49-F238E27FC236}">
                  <a16:creationId xmlns:a16="http://schemas.microsoft.com/office/drawing/2014/main" id="{ABCC2F7A-371D-F703-16AC-CA70962EA834}"/>
                </a:ext>
              </a:extLst>
            </p:cNvPr>
            <p:cNvSpPr>
              <a:spLocks noChangeArrowheads="1"/>
            </p:cNvSpPr>
            <p:nvPr/>
          </p:nvSpPr>
          <p:spPr bwMode="auto">
            <a:xfrm>
              <a:off x="5853" y="3094"/>
              <a:ext cx="63"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a:ln>
                    <a:noFill/>
                  </a:ln>
                  <a:solidFill>
                    <a:srgbClr val="595959"/>
                  </a:solidFill>
                  <a:effectLst/>
                  <a:latin typeface="Frutiger 45 Light" panose="020B0603020202020204" pitchFamily="34" charset="0"/>
                </a:rPr>
                <a:t>0</a:t>
              </a:r>
              <a:endParaRPr kumimoji="0" lang="de-DE" altLang="de-DE" sz="1400" b="0" i="0" u="none" strike="noStrike" cap="none" normalizeH="0" baseline="0">
                <a:ln>
                  <a:noFill/>
                </a:ln>
                <a:solidFill>
                  <a:schemeClr val="tx1"/>
                </a:solidFill>
                <a:effectLst/>
              </a:endParaRPr>
            </a:p>
          </p:txBody>
        </p:sp>
        <p:sp>
          <p:nvSpPr>
            <p:cNvPr id="15" name="Rectangle 83">
              <a:extLst>
                <a:ext uri="{FF2B5EF4-FFF2-40B4-BE49-F238E27FC236}">
                  <a16:creationId xmlns:a16="http://schemas.microsoft.com/office/drawing/2014/main" id="{F9C7CD84-16B4-F757-5B47-9551F610A7F5}"/>
                </a:ext>
              </a:extLst>
            </p:cNvPr>
            <p:cNvSpPr>
              <a:spLocks noChangeArrowheads="1"/>
            </p:cNvSpPr>
            <p:nvPr/>
          </p:nvSpPr>
          <p:spPr bwMode="auto">
            <a:xfrm>
              <a:off x="6175" y="3094"/>
              <a:ext cx="125"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a:ln>
                    <a:noFill/>
                  </a:ln>
                  <a:solidFill>
                    <a:srgbClr val="595959"/>
                  </a:solidFill>
                  <a:effectLst/>
                  <a:latin typeface="Frutiger 45 Light" panose="020B0603020202020204" pitchFamily="34" charset="0"/>
                </a:rPr>
                <a:t>40</a:t>
              </a:r>
              <a:endParaRPr kumimoji="0" lang="de-DE" altLang="de-DE" sz="1400" b="0" i="0" u="none" strike="noStrike" cap="none" normalizeH="0" baseline="0">
                <a:ln>
                  <a:noFill/>
                </a:ln>
                <a:solidFill>
                  <a:schemeClr val="tx1"/>
                </a:solidFill>
                <a:effectLst/>
              </a:endParaRPr>
            </a:p>
          </p:txBody>
        </p:sp>
        <p:sp>
          <p:nvSpPr>
            <p:cNvPr id="16" name="Rectangle 84">
              <a:extLst>
                <a:ext uri="{FF2B5EF4-FFF2-40B4-BE49-F238E27FC236}">
                  <a16:creationId xmlns:a16="http://schemas.microsoft.com/office/drawing/2014/main" id="{8950D7CC-BF7D-9AC7-79B6-E099951776C5}"/>
                </a:ext>
              </a:extLst>
            </p:cNvPr>
            <p:cNvSpPr>
              <a:spLocks noChangeArrowheads="1"/>
            </p:cNvSpPr>
            <p:nvPr/>
          </p:nvSpPr>
          <p:spPr bwMode="auto">
            <a:xfrm>
              <a:off x="6524" y="3094"/>
              <a:ext cx="125"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a:ln>
                    <a:noFill/>
                  </a:ln>
                  <a:solidFill>
                    <a:srgbClr val="595959"/>
                  </a:solidFill>
                  <a:effectLst/>
                  <a:latin typeface="Frutiger 45 Light" panose="020B0603020202020204" pitchFamily="34" charset="0"/>
                </a:rPr>
                <a:t>80</a:t>
              </a:r>
              <a:endParaRPr kumimoji="0" lang="de-DE" altLang="de-DE" sz="1400" b="0" i="0" u="none" strike="noStrike" cap="none" normalizeH="0" baseline="0">
                <a:ln>
                  <a:noFill/>
                </a:ln>
                <a:solidFill>
                  <a:schemeClr val="tx1"/>
                </a:solidFill>
                <a:effectLst/>
              </a:endParaRPr>
            </a:p>
          </p:txBody>
        </p:sp>
        <p:sp>
          <p:nvSpPr>
            <p:cNvPr id="17" name="Rectangle 85">
              <a:extLst>
                <a:ext uri="{FF2B5EF4-FFF2-40B4-BE49-F238E27FC236}">
                  <a16:creationId xmlns:a16="http://schemas.microsoft.com/office/drawing/2014/main" id="{3F0A68AF-C747-80C3-B5C1-CD4FB1F66C35}"/>
                </a:ext>
              </a:extLst>
            </p:cNvPr>
            <p:cNvSpPr>
              <a:spLocks noChangeArrowheads="1"/>
            </p:cNvSpPr>
            <p:nvPr/>
          </p:nvSpPr>
          <p:spPr bwMode="auto">
            <a:xfrm>
              <a:off x="6846" y="3094"/>
              <a:ext cx="188"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a:ln>
                    <a:noFill/>
                  </a:ln>
                  <a:solidFill>
                    <a:srgbClr val="595959"/>
                  </a:solidFill>
                  <a:effectLst/>
                  <a:latin typeface="Frutiger 45 Light" panose="020B0603020202020204" pitchFamily="34" charset="0"/>
                </a:rPr>
                <a:t>120</a:t>
              </a:r>
              <a:endParaRPr kumimoji="0" lang="de-DE" altLang="de-DE" sz="1400" b="0" i="0" u="none" strike="noStrike" cap="none" normalizeH="0" baseline="0">
                <a:ln>
                  <a:noFill/>
                </a:ln>
                <a:solidFill>
                  <a:schemeClr val="tx1"/>
                </a:solidFill>
                <a:effectLst/>
              </a:endParaRPr>
            </a:p>
          </p:txBody>
        </p:sp>
        <p:sp>
          <p:nvSpPr>
            <p:cNvPr id="19" name="Rectangle 87">
              <a:extLst>
                <a:ext uri="{FF2B5EF4-FFF2-40B4-BE49-F238E27FC236}">
                  <a16:creationId xmlns:a16="http://schemas.microsoft.com/office/drawing/2014/main" id="{5B23F493-3CCB-4DDF-2E6F-0AED9927D597}"/>
                </a:ext>
              </a:extLst>
            </p:cNvPr>
            <p:cNvSpPr>
              <a:spLocks noChangeArrowheads="1"/>
            </p:cNvSpPr>
            <p:nvPr/>
          </p:nvSpPr>
          <p:spPr bwMode="auto">
            <a:xfrm>
              <a:off x="4415" y="2836"/>
              <a:ext cx="1173"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a:ln>
                    <a:noFill/>
                  </a:ln>
                  <a:solidFill>
                    <a:srgbClr val="595959"/>
                  </a:solidFill>
                  <a:effectLst/>
                  <a:latin typeface="Frutiger 45 Light" panose="020B0603020202020204" pitchFamily="34" charset="0"/>
                </a:rPr>
                <a:t>Gewerbe (selbstgenutzt)</a:t>
              </a:r>
              <a:endParaRPr kumimoji="0" lang="de-DE" altLang="de-DE" sz="1400" b="0" i="0" u="none" strike="noStrike" cap="none" normalizeH="0" baseline="0">
                <a:ln>
                  <a:noFill/>
                </a:ln>
                <a:solidFill>
                  <a:schemeClr val="tx1"/>
                </a:solidFill>
                <a:effectLst/>
              </a:endParaRPr>
            </a:p>
          </p:txBody>
        </p:sp>
        <p:sp>
          <p:nvSpPr>
            <p:cNvPr id="20" name="Rectangle 88">
              <a:extLst>
                <a:ext uri="{FF2B5EF4-FFF2-40B4-BE49-F238E27FC236}">
                  <a16:creationId xmlns:a16="http://schemas.microsoft.com/office/drawing/2014/main" id="{CDB837F4-69BE-19E4-95E0-5BA19A79297F}"/>
                </a:ext>
              </a:extLst>
            </p:cNvPr>
            <p:cNvSpPr>
              <a:spLocks noChangeArrowheads="1"/>
            </p:cNvSpPr>
            <p:nvPr/>
          </p:nvSpPr>
          <p:spPr bwMode="auto">
            <a:xfrm>
              <a:off x="4973" y="2549"/>
              <a:ext cx="558"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a:ln>
                    <a:noFill/>
                  </a:ln>
                  <a:solidFill>
                    <a:srgbClr val="595959"/>
                  </a:solidFill>
                  <a:effectLst/>
                  <a:latin typeface="Frutiger 45 Light" panose="020B0603020202020204" pitchFamily="34" charset="0"/>
                </a:rPr>
                <a:t>Eigenheime</a:t>
              </a:r>
              <a:endParaRPr kumimoji="0" lang="de-DE" altLang="de-DE" sz="1400" b="0" i="0" u="none" strike="noStrike" cap="none" normalizeH="0" baseline="0">
                <a:ln>
                  <a:noFill/>
                </a:ln>
                <a:solidFill>
                  <a:schemeClr val="tx1"/>
                </a:solidFill>
                <a:effectLst/>
              </a:endParaRPr>
            </a:p>
          </p:txBody>
        </p:sp>
        <p:sp>
          <p:nvSpPr>
            <p:cNvPr id="21" name="Rectangle 89">
              <a:extLst>
                <a:ext uri="{FF2B5EF4-FFF2-40B4-BE49-F238E27FC236}">
                  <a16:creationId xmlns:a16="http://schemas.microsoft.com/office/drawing/2014/main" id="{D1F1FB37-4C6E-3612-F817-2E2674D970AB}"/>
                </a:ext>
              </a:extLst>
            </p:cNvPr>
            <p:cNvSpPr>
              <a:spLocks noChangeArrowheads="1"/>
            </p:cNvSpPr>
            <p:nvPr/>
          </p:nvSpPr>
          <p:spPr bwMode="auto">
            <a:xfrm>
              <a:off x="5074" y="2260"/>
              <a:ext cx="439"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a:ln>
                    <a:noFill/>
                  </a:ln>
                  <a:solidFill>
                    <a:srgbClr val="595959"/>
                  </a:solidFill>
                  <a:effectLst/>
                  <a:latin typeface="Frutiger 45 Light" panose="020B0603020202020204" pitchFamily="34" charset="0"/>
                </a:rPr>
                <a:t>Gewerbe</a:t>
              </a:r>
              <a:endParaRPr kumimoji="0" lang="de-DE" altLang="de-DE" sz="1400" b="0" i="0" u="none" strike="noStrike" cap="none" normalizeH="0" baseline="0">
                <a:ln>
                  <a:noFill/>
                </a:ln>
                <a:solidFill>
                  <a:schemeClr val="tx1"/>
                </a:solidFill>
                <a:effectLst/>
              </a:endParaRPr>
            </a:p>
          </p:txBody>
        </p:sp>
        <p:sp>
          <p:nvSpPr>
            <p:cNvPr id="22" name="Rectangle 90">
              <a:extLst>
                <a:ext uri="{FF2B5EF4-FFF2-40B4-BE49-F238E27FC236}">
                  <a16:creationId xmlns:a16="http://schemas.microsoft.com/office/drawing/2014/main" id="{203A272E-888E-64C6-2BC8-2D67384CAF69}"/>
                </a:ext>
              </a:extLst>
            </p:cNvPr>
            <p:cNvSpPr>
              <a:spLocks noChangeArrowheads="1"/>
            </p:cNvSpPr>
            <p:nvPr/>
          </p:nvSpPr>
          <p:spPr bwMode="auto">
            <a:xfrm>
              <a:off x="4632" y="1974"/>
              <a:ext cx="960"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a:ln>
                    <a:noFill/>
                  </a:ln>
                  <a:solidFill>
                    <a:srgbClr val="595959"/>
                  </a:solidFill>
                  <a:effectLst/>
                  <a:latin typeface="Frutiger 45 Light" panose="020B0603020202020204" pitchFamily="34" charset="0"/>
                </a:rPr>
                <a:t>Mehrfamilienhäuser</a:t>
              </a:r>
              <a:endParaRPr kumimoji="0" lang="de-DE" altLang="de-DE" sz="1400" b="0" i="0" u="none" strike="noStrike" cap="none" normalizeH="0" baseline="0">
                <a:ln>
                  <a:noFill/>
                </a:ln>
                <a:solidFill>
                  <a:schemeClr val="tx1"/>
                </a:solidFill>
                <a:effectLst/>
              </a:endParaRPr>
            </a:p>
          </p:txBody>
        </p:sp>
        <p:sp>
          <p:nvSpPr>
            <p:cNvPr id="23" name="Rectangle 91">
              <a:extLst>
                <a:ext uri="{FF2B5EF4-FFF2-40B4-BE49-F238E27FC236}">
                  <a16:creationId xmlns:a16="http://schemas.microsoft.com/office/drawing/2014/main" id="{656A713A-E4F9-A441-08A1-0103CEF2FEDC}"/>
                </a:ext>
              </a:extLst>
            </p:cNvPr>
            <p:cNvSpPr>
              <a:spLocks noChangeArrowheads="1"/>
            </p:cNvSpPr>
            <p:nvPr/>
          </p:nvSpPr>
          <p:spPr bwMode="auto">
            <a:xfrm>
              <a:off x="5010" y="1685"/>
              <a:ext cx="512"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400" b="0" i="0" u="none" strike="noStrike" cap="none" normalizeH="0" baseline="0">
                  <a:ln>
                    <a:noFill/>
                  </a:ln>
                  <a:solidFill>
                    <a:srgbClr val="595959"/>
                  </a:solidFill>
                  <a:effectLst/>
                  <a:latin typeface="Frutiger 45 Light" panose="020B0603020202020204" pitchFamily="34" charset="0"/>
                </a:rPr>
                <a:t>Baukredite</a:t>
              </a:r>
              <a:endParaRPr kumimoji="0" lang="de-DE" altLang="de-DE" sz="1400" b="0" i="0" u="none" strike="noStrike" cap="none" normalizeH="0" baseline="0">
                <a:ln>
                  <a:noFill/>
                </a:ln>
                <a:solidFill>
                  <a:schemeClr val="tx1"/>
                </a:solidFill>
                <a:effectLst/>
              </a:endParaRPr>
            </a:p>
          </p:txBody>
        </p:sp>
      </p:grpSp>
      <p:sp>
        <p:nvSpPr>
          <p:cNvPr id="7" name="Rectangle 6">
            <a:extLst>
              <a:ext uri="{FF2B5EF4-FFF2-40B4-BE49-F238E27FC236}">
                <a16:creationId xmlns:a16="http://schemas.microsoft.com/office/drawing/2014/main" id="{85510DE2-5377-5365-E810-0773E8CDEDE6}"/>
              </a:ext>
            </a:extLst>
          </p:cNvPr>
          <p:cNvSpPr>
            <a:spLocks noChangeArrowheads="1"/>
          </p:cNvSpPr>
          <p:nvPr/>
        </p:nvSpPr>
        <p:spPr bwMode="auto">
          <a:xfrm>
            <a:off x="812989" y="1629318"/>
            <a:ext cx="472911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de-DE" altLang="de-DE" sz="2000">
                <a:solidFill>
                  <a:srgbClr val="B98E2C"/>
                </a:solidFill>
                <a:latin typeface="Frutiger 45 Light" panose="020B0603020202020204" pitchFamily="34" charset="0"/>
              </a:rPr>
              <a:t>Veränderung der risikogewichteten Aktiven</a:t>
            </a:r>
            <a:br>
              <a:rPr lang="de-DE" altLang="de-DE" sz="2000">
                <a:solidFill>
                  <a:srgbClr val="B98E2C"/>
                </a:solidFill>
                <a:latin typeface="Frutiger 45 Light" panose="020B0603020202020204" pitchFamily="34" charset="0"/>
              </a:rPr>
            </a:br>
            <a:r>
              <a:rPr lang="de-DE" altLang="de-DE" sz="1600">
                <a:solidFill>
                  <a:srgbClr val="B98E2C"/>
                </a:solidFill>
                <a:latin typeface="Frutiger 45 Light" panose="020B0603020202020204" pitchFamily="34" charset="0"/>
              </a:rPr>
              <a:t>in %</a:t>
            </a:r>
            <a:endParaRPr kumimoji="0" lang="de-DE" altLang="de-DE" sz="2000" i="0" u="none" strike="noStrike" cap="none" normalizeH="0" baseline="0" dirty="0">
              <a:ln>
                <a:noFill/>
              </a:ln>
              <a:solidFill>
                <a:srgbClr val="B98E2C"/>
              </a:solidFill>
              <a:effectLst/>
            </a:endParaRPr>
          </a:p>
        </p:txBody>
      </p:sp>
      <p:sp>
        <p:nvSpPr>
          <p:cNvPr id="24" name="Rectangle 14">
            <a:extLst>
              <a:ext uri="{FF2B5EF4-FFF2-40B4-BE49-F238E27FC236}">
                <a16:creationId xmlns:a16="http://schemas.microsoft.com/office/drawing/2014/main" id="{F6F55B55-7A1B-7A91-F0C4-8AF144D37F16}"/>
              </a:ext>
            </a:extLst>
          </p:cNvPr>
          <p:cNvSpPr>
            <a:spLocks noChangeArrowheads="1"/>
          </p:cNvSpPr>
          <p:nvPr/>
        </p:nvSpPr>
        <p:spPr bwMode="auto">
          <a:xfrm>
            <a:off x="6514164" y="1640982"/>
            <a:ext cx="4600618" cy="315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marL="457200">
              <a:spcBef>
                <a:spcPct val="0"/>
              </a:spcBef>
              <a:defRPr>
                <a:solidFill>
                  <a:schemeClr val="tx1"/>
                </a:solidFill>
                <a:latin typeface="Arial" panose="020B0604020202020204" pitchFamily="34" charset="0"/>
              </a:defRPr>
            </a:lvl2pPr>
            <a:lvl3pPr marL="914400">
              <a:spcBef>
                <a:spcPct val="0"/>
              </a:spcBef>
              <a:defRPr>
                <a:solidFill>
                  <a:schemeClr val="tx1"/>
                </a:solidFill>
                <a:latin typeface="Arial" panose="020B0604020202020204" pitchFamily="34" charset="0"/>
              </a:defRPr>
            </a:lvl3pPr>
            <a:lvl4pPr marL="1371600">
              <a:spcBef>
                <a:spcPct val="0"/>
              </a:spcBef>
              <a:defRPr>
                <a:solidFill>
                  <a:schemeClr val="tx1"/>
                </a:solidFill>
                <a:latin typeface="Arial" panose="020B0604020202020204" pitchFamily="34" charset="0"/>
              </a:defRPr>
            </a:lvl4pPr>
            <a:lvl5pPr marL="1828800">
              <a:spcBef>
                <a:spcPct val="0"/>
              </a:spcBef>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1340510"/>
            <a:r>
              <a:rPr lang="de-DE" altLang="de-DE" sz="2000">
                <a:solidFill>
                  <a:srgbClr val="FF0000"/>
                </a:solidFill>
                <a:latin typeface="Frutiger 45 Light" panose="020B0603020202020204" pitchFamily="34" charset="0"/>
              </a:rPr>
              <a:t>Risikogewichte für Renditeliegenschaften</a:t>
            </a:r>
            <a:endParaRPr lang="de-DE" altLang="de-DE" sz="2000" dirty="0">
              <a:solidFill>
                <a:srgbClr val="FF0000"/>
              </a:solidFill>
            </a:endParaRPr>
          </a:p>
        </p:txBody>
      </p:sp>
      <p:sp>
        <p:nvSpPr>
          <p:cNvPr id="2" name="Rectangle 1">
            <a:extLst>
              <a:ext uri="{FF2B5EF4-FFF2-40B4-BE49-F238E27FC236}">
                <a16:creationId xmlns:a16="http://schemas.microsoft.com/office/drawing/2014/main" id="{5CFD917A-4F09-0469-F19C-FF3B0C151AC0}"/>
              </a:ext>
            </a:extLst>
          </p:cNvPr>
          <p:cNvSpPr/>
          <p:nvPr/>
        </p:nvSpPr>
        <p:spPr>
          <a:xfrm>
            <a:off x="499649" y="2652680"/>
            <a:ext cx="4965685" cy="1361918"/>
          </a:xfrm>
          <a:prstGeom prst="rect">
            <a:avLst/>
          </a:prstGeom>
          <a:noFill/>
          <a:ln w="38100">
            <a:solidFill>
              <a:srgbClr val="B98E2C"/>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de-CH" sz="1600" dirty="0" err="1">
              <a:solidFill>
                <a:schemeClr val="tx1"/>
              </a:solidFill>
            </a:endParaRPr>
          </a:p>
        </p:txBody>
      </p:sp>
    </p:spTree>
    <p:custDataLst>
      <p:custData r:id="rId1"/>
      <p:custData r:id="rId2"/>
    </p:custDataLst>
    <p:extLst>
      <p:ext uri="{BB962C8B-B14F-4D97-AF65-F5344CB8AC3E}">
        <p14:creationId xmlns:p14="http://schemas.microsoft.com/office/powerpoint/2010/main" val="2782189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fade">
                                      <p:cBhvr>
                                        <p:cTn id="12" dur="500"/>
                                        <p:tgtEl>
                                          <p:spTgt spid="24"/>
                                        </p:tgtEl>
                                      </p:cBhvr>
                                    </p:animEffect>
                                  </p:childTnLst>
                                </p:cTn>
                              </p:par>
                              <p:par>
                                <p:cTn id="13" presetID="10"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7BE878-DB40-41B7-F661-70463C2A5D22}"/>
            </a:ext>
          </a:extLst>
        </p:cNvPr>
        <p:cNvGrpSpPr/>
        <p:nvPr/>
      </p:nvGrpSpPr>
      <p:grpSpPr>
        <a:xfrm>
          <a:off x="0" y="0"/>
          <a:ext cx="0" cy="0"/>
          <a:chOff x="0" y="0"/>
          <a:chExt cx="0" cy="0"/>
        </a:xfrm>
      </p:grpSpPr>
      <p:sp>
        <p:nvSpPr>
          <p:cNvPr id="2" name="Rechteck 1">
            <a:extLst>
              <a:ext uri="{FF2B5EF4-FFF2-40B4-BE49-F238E27FC236}">
                <a16:creationId xmlns:a16="http://schemas.microsoft.com/office/drawing/2014/main" id="{9ADCA435-D1F8-0462-B5AA-C4870F804E38}"/>
              </a:ext>
            </a:extLst>
          </p:cNvPr>
          <p:cNvSpPr/>
          <p:nvPr/>
        </p:nvSpPr>
        <p:spPr>
          <a:xfrm>
            <a:off x="414913" y="943175"/>
            <a:ext cx="12598963" cy="183918"/>
          </a:xfrm>
          <a:prstGeom prst="rect">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endParaRPr lang="de-CH" dirty="0">
              <a:solidFill>
                <a:schemeClr val="tx1"/>
              </a:solidFill>
            </a:endParaRPr>
          </a:p>
        </p:txBody>
      </p:sp>
      <p:sp>
        <p:nvSpPr>
          <p:cNvPr id="46" name="PAGE HEADING">
            <a:extLst>
              <a:ext uri="{FF2B5EF4-FFF2-40B4-BE49-F238E27FC236}">
                <a16:creationId xmlns:a16="http://schemas.microsoft.com/office/drawing/2014/main" id="{5780DC4E-F13C-4585-1974-E007C4C5C017}"/>
              </a:ext>
            </a:extLst>
          </p:cNvPr>
          <p:cNvSpPr>
            <a:spLocks noGrp="1"/>
          </p:cNvSpPr>
          <p:nvPr>
            <p:ph type="title"/>
            <p:custDataLst>
              <p:tags r:id="rId2"/>
            </p:custDataLst>
          </p:nvPr>
        </p:nvSpPr>
        <p:spPr>
          <a:xfrm>
            <a:off x="560566" y="1789"/>
            <a:ext cx="12247159" cy="941386"/>
          </a:xfrm>
        </p:spPr>
        <p:txBody>
          <a:bodyPr>
            <a:noAutofit/>
          </a:bodyPr>
          <a:lstStyle/>
          <a:p>
            <a:r>
              <a:rPr lang="en-US" sz="3200"/>
              <a:t>        Liquidität – weiter knapp</a:t>
            </a:r>
            <a:endParaRPr lang="en-US" sz="3200" dirty="0"/>
          </a:p>
        </p:txBody>
      </p:sp>
      <p:sp>
        <p:nvSpPr>
          <p:cNvPr id="41" name="Rectangle 14">
            <a:extLst>
              <a:ext uri="{FF2B5EF4-FFF2-40B4-BE49-F238E27FC236}">
                <a16:creationId xmlns:a16="http://schemas.microsoft.com/office/drawing/2014/main" id="{EE6D95DB-6592-9D37-B3E0-68D6F7FC0BE3}"/>
              </a:ext>
            </a:extLst>
          </p:cNvPr>
          <p:cNvSpPr>
            <a:spLocks noChangeArrowheads="1"/>
          </p:cNvSpPr>
          <p:nvPr/>
        </p:nvSpPr>
        <p:spPr bwMode="auto">
          <a:xfrm>
            <a:off x="566765" y="1763920"/>
            <a:ext cx="4336059" cy="315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marL="457200">
              <a:spcBef>
                <a:spcPct val="0"/>
              </a:spcBef>
              <a:defRPr>
                <a:solidFill>
                  <a:schemeClr val="tx1"/>
                </a:solidFill>
                <a:latin typeface="Arial" panose="020B0604020202020204" pitchFamily="34" charset="0"/>
              </a:defRPr>
            </a:lvl2pPr>
            <a:lvl3pPr marL="914400">
              <a:spcBef>
                <a:spcPct val="0"/>
              </a:spcBef>
              <a:defRPr>
                <a:solidFill>
                  <a:schemeClr val="tx1"/>
                </a:solidFill>
                <a:latin typeface="Arial" panose="020B0604020202020204" pitchFamily="34" charset="0"/>
              </a:defRPr>
            </a:lvl3pPr>
            <a:lvl4pPr marL="1371600">
              <a:spcBef>
                <a:spcPct val="0"/>
              </a:spcBef>
              <a:defRPr>
                <a:solidFill>
                  <a:schemeClr val="tx1"/>
                </a:solidFill>
                <a:latin typeface="Arial" panose="020B0604020202020204" pitchFamily="34" charset="0"/>
              </a:defRPr>
            </a:lvl4pPr>
            <a:lvl5pPr marL="1828800">
              <a:spcBef>
                <a:spcPct val="0"/>
              </a:spcBef>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1340510"/>
            <a:r>
              <a:rPr lang="de-DE" altLang="de-DE" sz="2052">
                <a:latin typeface="Frutiger 45 Light" panose="020B0603020202020204" pitchFamily="34" charset="0"/>
              </a:rPr>
              <a:t>Veränderung in Mrd. CHF ggü. Vorjahr</a:t>
            </a:r>
            <a:endParaRPr lang="de-DE" altLang="de-DE" sz="2052" dirty="0"/>
          </a:p>
        </p:txBody>
      </p:sp>
      <p:sp>
        <p:nvSpPr>
          <p:cNvPr id="113" name="Rectangle 55">
            <a:extLst>
              <a:ext uri="{FF2B5EF4-FFF2-40B4-BE49-F238E27FC236}">
                <a16:creationId xmlns:a16="http://schemas.microsoft.com/office/drawing/2014/main" id="{717431A8-B014-1DB6-47DF-B243BDA8AFD7}"/>
              </a:ext>
            </a:extLst>
          </p:cNvPr>
          <p:cNvSpPr>
            <a:spLocks noChangeArrowheads="1"/>
          </p:cNvSpPr>
          <p:nvPr/>
        </p:nvSpPr>
        <p:spPr bwMode="auto">
          <a:xfrm>
            <a:off x="1878000" y="7001289"/>
            <a:ext cx="767839" cy="122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itchFamily="34" charset="0"/>
                <a:cs typeface="Arial" pitchFamily="34" charset="0"/>
              </a:defRPr>
            </a:lvl1pPr>
            <a:lvl2pPr>
              <a:spcBef>
                <a:spcPct val="0"/>
              </a:spcBef>
              <a:defRPr>
                <a:solidFill>
                  <a:schemeClr val="tx1"/>
                </a:solidFill>
                <a:latin typeface="Arial" pitchFamily="34" charset="0"/>
                <a:cs typeface="Arial" pitchFamily="34" charset="0"/>
              </a:defRPr>
            </a:lvl2pPr>
            <a:lvl3pPr>
              <a:spcBef>
                <a:spcPct val="0"/>
              </a:spcBef>
              <a:defRPr>
                <a:solidFill>
                  <a:schemeClr val="tx1"/>
                </a:solidFill>
                <a:latin typeface="Arial" pitchFamily="34" charset="0"/>
                <a:cs typeface="Arial" pitchFamily="34" charset="0"/>
              </a:defRPr>
            </a:lvl3pPr>
            <a:lvl4pPr>
              <a:spcBef>
                <a:spcPct val="0"/>
              </a:spcBef>
              <a:defRPr>
                <a:solidFill>
                  <a:schemeClr val="tx1"/>
                </a:solidFill>
                <a:latin typeface="Arial" pitchFamily="34" charset="0"/>
                <a:cs typeface="Arial" pitchFamily="34" charset="0"/>
              </a:defRPr>
            </a:lvl4pPr>
            <a:lvl5pPr>
              <a:spcBef>
                <a:spcPct val="0"/>
              </a:spcBef>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algn="ctr" eaLnBrk="1" hangingPunct="1"/>
            <a:r>
              <a:rPr lang="de-DE" altLang="de-DE" sz="799" dirty="0">
                <a:solidFill>
                  <a:srgbClr val="000000"/>
                </a:solidFill>
                <a:latin typeface="Frutiger 45 Light"/>
              </a:rPr>
              <a:t>Source</a:t>
            </a:r>
            <a:r>
              <a:rPr lang="de-DE" altLang="de-DE" sz="799">
                <a:solidFill>
                  <a:srgbClr val="000000"/>
                </a:solidFill>
                <a:latin typeface="Frutiger 45 Light"/>
              </a:rPr>
              <a:t>: SNB, UBS</a:t>
            </a:r>
            <a:endParaRPr lang="de-DE" altLang="de-DE" sz="799" dirty="0">
              <a:solidFill>
                <a:srgbClr val="000000"/>
              </a:solidFill>
              <a:latin typeface="Frutiger 45 Light"/>
            </a:endParaRPr>
          </a:p>
        </p:txBody>
      </p:sp>
      <p:sp>
        <p:nvSpPr>
          <p:cNvPr id="4" name="Textfeld 3">
            <a:extLst>
              <a:ext uri="{FF2B5EF4-FFF2-40B4-BE49-F238E27FC236}">
                <a16:creationId xmlns:a16="http://schemas.microsoft.com/office/drawing/2014/main" id="{EFC6EB99-51C8-FE14-4F6D-ADC9E9FCD7C4}"/>
              </a:ext>
            </a:extLst>
          </p:cNvPr>
          <p:cNvSpPr txBox="1"/>
          <p:nvPr/>
        </p:nvSpPr>
        <p:spPr>
          <a:xfrm>
            <a:off x="354415" y="168612"/>
            <a:ext cx="1319375" cy="1015663"/>
          </a:xfrm>
          <a:prstGeom prst="rect">
            <a:avLst/>
          </a:prstGeom>
          <a:noFill/>
        </p:spPr>
        <p:txBody>
          <a:bodyPr wrap="square" lIns="0" tIns="0" rIns="0" bIns="0" rtlCol="0">
            <a:spAutoFit/>
          </a:bodyPr>
          <a:lstStyle/>
          <a:p>
            <a:pPr algn="ctr"/>
            <a:r>
              <a:rPr lang="de-CH" sz="6600" dirty="0">
                <a:solidFill>
                  <a:srgbClr val="9A3D37"/>
                </a:solidFill>
                <a:latin typeface="+mn-lt"/>
                <a:sym typeface="Wingdings"/>
              </a:rPr>
              <a:t></a:t>
            </a:r>
            <a:endParaRPr lang="de-CH" sz="6600" dirty="0">
              <a:solidFill>
                <a:srgbClr val="9A3D37"/>
              </a:solidFill>
              <a:latin typeface="+mn-lt"/>
            </a:endParaRPr>
          </a:p>
        </p:txBody>
      </p:sp>
      <p:sp>
        <p:nvSpPr>
          <p:cNvPr id="72" name="Rectangle 16">
            <a:extLst>
              <a:ext uri="{FF2B5EF4-FFF2-40B4-BE49-F238E27FC236}">
                <a16:creationId xmlns:a16="http://schemas.microsoft.com/office/drawing/2014/main" id="{079DED83-5BFF-8DA4-EA6F-5F7BF058B254}"/>
              </a:ext>
            </a:extLst>
          </p:cNvPr>
          <p:cNvSpPr>
            <a:spLocks noChangeArrowheads="1"/>
          </p:cNvSpPr>
          <p:nvPr/>
        </p:nvSpPr>
        <p:spPr bwMode="auto">
          <a:xfrm>
            <a:off x="692150" y="5229226"/>
            <a:ext cx="427037"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a:ln>
                  <a:noFill/>
                </a:ln>
                <a:solidFill>
                  <a:srgbClr val="595959"/>
                </a:solidFill>
                <a:effectLst/>
                <a:latin typeface="Frutiger 45 Light" panose="020B0603020202020204" pitchFamily="34" charset="0"/>
              </a:rPr>
              <a:t>-20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73" name="Rectangle 17">
            <a:extLst>
              <a:ext uri="{FF2B5EF4-FFF2-40B4-BE49-F238E27FC236}">
                <a16:creationId xmlns:a16="http://schemas.microsoft.com/office/drawing/2014/main" id="{C635FBDA-E2B5-6481-4A00-622073A0AB93}"/>
              </a:ext>
            </a:extLst>
          </p:cNvPr>
          <p:cNvSpPr>
            <a:spLocks noChangeArrowheads="1"/>
          </p:cNvSpPr>
          <p:nvPr/>
        </p:nvSpPr>
        <p:spPr bwMode="auto">
          <a:xfrm>
            <a:off x="692150" y="4872038"/>
            <a:ext cx="427037"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a:ln>
                  <a:noFill/>
                </a:ln>
                <a:solidFill>
                  <a:srgbClr val="595959"/>
                </a:solidFill>
                <a:effectLst/>
                <a:latin typeface="Frutiger 45 Light" panose="020B0603020202020204" pitchFamily="34" charset="0"/>
              </a:rPr>
              <a:t>-10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74" name="Rectangle 18">
            <a:extLst>
              <a:ext uri="{FF2B5EF4-FFF2-40B4-BE49-F238E27FC236}">
                <a16:creationId xmlns:a16="http://schemas.microsoft.com/office/drawing/2014/main" id="{388865B8-B3C3-52F6-D9FC-81CA46558EDA}"/>
              </a:ext>
            </a:extLst>
          </p:cNvPr>
          <p:cNvSpPr>
            <a:spLocks noChangeArrowheads="1"/>
          </p:cNvSpPr>
          <p:nvPr/>
        </p:nvSpPr>
        <p:spPr bwMode="auto">
          <a:xfrm>
            <a:off x="892175" y="4514851"/>
            <a:ext cx="223837"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a:ln>
                  <a:noFill/>
                </a:ln>
                <a:solidFill>
                  <a:srgbClr val="595959"/>
                </a:solidFill>
                <a:effectLst/>
                <a:latin typeface="Frutiger 45 Light" panose="020B0603020202020204" pitchFamily="34" charset="0"/>
              </a:rPr>
              <a:t>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75" name="Rectangle 19">
            <a:extLst>
              <a:ext uri="{FF2B5EF4-FFF2-40B4-BE49-F238E27FC236}">
                <a16:creationId xmlns:a16="http://schemas.microsoft.com/office/drawing/2014/main" id="{7FE8B3A2-FCF3-E230-298D-9399F7A80C7F}"/>
              </a:ext>
            </a:extLst>
          </p:cNvPr>
          <p:cNvSpPr>
            <a:spLocks noChangeArrowheads="1"/>
          </p:cNvSpPr>
          <p:nvPr/>
        </p:nvSpPr>
        <p:spPr bwMode="auto">
          <a:xfrm>
            <a:off x="766763" y="4157663"/>
            <a:ext cx="350837"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a:ln>
                  <a:noFill/>
                </a:ln>
                <a:solidFill>
                  <a:srgbClr val="595959"/>
                </a:solidFill>
                <a:effectLst/>
                <a:latin typeface="Frutiger 45 Light" panose="020B0603020202020204" pitchFamily="34" charset="0"/>
              </a:rPr>
              <a:t>10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76" name="Rectangle 20">
            <a:extLst>
              <a:ext uri="{FF2B5EF4-FFF2-40B4-BE49-F238E27FC236}">
                <a16:creationId xmlns:a16="http://schemas.microsoft.com/office/drawing/2014/main" id="{DF7331C2-2D1D-26A2-A56F-66AAC88FA650}"/>
              </a:ext>
            </a:extLst>
          </p:cNvPr>
          <p:cNvSpPr>
            <a:spLocks noChangeArrowheads="1"/>
          </p:cNvSpPr>
          <p:nvPr/>
        </p:nvSpPr>
        <p:spPr bwMode="auto">
          <a:xfrm>
            <a:off x="766763" y="3800476"/>
            <a:ext cx="350837"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a:ln>
                  <a:noFill/>
                </a:ln>
                <a:solidFill>
                  <a:srgbClr val="595959"/>
                </a:solidFill>
                <a:effectLst/>
                <a:latin typeface="Frutiger 45 Light" panose="020B0603020202020204" pitchFamily="34" charset="0"/>
              </a:rPr>
              <a:t>20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77" name="Rectangle 21">
            <a:extLst>
              <a:ext uri="{FF2B5EF4-FFF2-40B4-BE49-F238E27FC236}">
                <a16:creationId xmlns:a16="http://schemas.microsoft.com/office/drawing/2014/main" id="{B7F664FC-321F-E9BE-1D92-DA5AA0CBBFD9}"/>
              </a:ext>
            </a:extLst>
          </p:cNvPr>
          <p:cNvSpPr>
            <a:spLocks noChangeArrowheads="1"/>
          </p:cNvSpPr>
          <p:nvPr/>
        </p:nvSpPr>
        <p:spPr bwMode="auto">
          <a:xfrm>
            <a:off x="766763" y="3443288"/>
            <a:ext cx="350837"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a:ln>
                  <a:noFill/>
                </a:ln>
                <a:solidFill>
                  <a:srgbClr val="595959"/>
                </a:solidFill>
                <a:effectLst/>
                <a:latin typeface="Frutiger 45 Light" panose="020B0603020202020204" pitchFamily="34" charset="0"/>
              </a:rPr>
              <a:t>30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78" name="Rectangle 22">
            <a:extLst>
              <a:ext uri="{FF2B5EF4-FFF2-40B4-BE49-F238E27FC236}">
                <a16:creationId xmlns:a16="http://schemas.microsoft.com/office/drawing/2014/main" id="{F918DA14-67A8-2FEC-7309-AE621632DBD5}"/>
              </a:ext>
            </a:extLst>
          </p:cNvPr>
          <p:cNvSpPr>
            <a:spLocks noChangeArrowheads="1"/>
          </p:cNvSpPr>
          <p:nvPr/>
        </p:nvSpPr>
        <p:spPr bwMode="auto">
          <a:xfrm>
            <a:off x="766763" y="3086101"/>
            <a:ext cx="350837"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a:ln>
                  <a:noFill/>
                </a:ln>
                <a:solidFill>
                  <a:srgbClr val="595959"/>
                </a:solidFill>
                <a:effectLst/>
                <a:latin typeface="Frutiger 45 Light" panose="020B0603020202020204" pitchFamily="34" charset="0"/>
              </a:rPr>
              <a:t>40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79" name="Rectangle 23">
            <a:extLst>
              <a:ext uri="{FF2B5EF4-FFF2-40B4-BE49-F238E27FC236}">
                <a16:creationId xmlns:a16="http://schemas.microsoft.com/office/drawing/2014/main" id="{7E4AF228-093D-5E8D-D896-CB69205CF81A}"/>
              </a:ext>
            </a:extLst>
          </p:cNvPr>
          <p:cNvSpPr>
            <a:spLocks noChangeArrowheads="1"/>
          </p:cNvSpPr>
          <p:nvPr/>
        </p:nvSpPr>
        <p:spPr bwMode="auto">
          <a:xfrm>
            <a:off x="766763" y="2728913"/>
            <a:ext cx="350837"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a:ln>
                  <a:noFill/>
                </a:ln>
                <a:solidFill>
                  <a:srgbClr val="595959"/>
                </a:solidFill>
                <a:effectLst/>
                <a:latin typeface="Frutiger 45 Light" panose="020B0603020202020204" pitchFamily="34" charset="0"/>
              </a:rPr>
              <a:t>50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80" name="Rectangle 24">
            <a:extLst>
              <a:ext uri="{FF2B5EF4-FFF2-40B4-BE49-F238E27FC236}">
                <a16:creationId xmlns:a16="http://schemas.microsoft.com/office/drawing/2014/main" id="{E616A865-AE0C-7498-8966-491E7191A2BE}"/>
              </a:ext>
            </a:extLst>
          </p:cNvPr>
          <p:cNvSpPr>
            <a:spLocks noChangeArrowheads="1"/>
          </p:cNvSpPr>
          <p:nvPr/>
        </p:nvSpPr>
        <p:spPr bwMode="auto">
          <a:xfrm>
            <a:off x="766763" y="2371726"/>
            <a:ext cx="350837" cy="309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a:ln>
                  <a:noFill/>
                </a:ln>
                <a:solidFill>
                  <a:srgbClr val="595959"/>
                </a:solidFill>
                <a:effectLst/>
                <a:latin typeface="Frutiger 45 Light" panose="020B0603020202020204" pitchFamily="34" charset="0"/>
              </a:rPr>
              <a:t>60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81" name="Rectangle 25">
            <a:extLst>
              <a:ext uri="{FF2B5EF4-FFF2-40B4-BE49-F238E27FC236}">
                <a16:creationId xmlns:a16="http://schemas.microsoft.com/office/drawing/2014/main" id="{017C5A8B-EF3F-EDD5-BB0C-770EB85C74C1}"/>
              </a:ext>
            </a:extLst>
          </p:cNvPr>
          <p:cNvSpPr>
            <a:spLocks noChangeArrowheads="1"/>
          </p:cNvSpPr>
          <p:nvPr/>
        </p:nvSpPr>
        <p:spPr bwMode="auto">
          <a:xfrm>
            <a:off x="1055688" y="5500688"/>
            <a:ext cx="606425"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a:ln>
                  <a:noFill/>
                </a:ln>
                <a:solidFill>
                  <a:srgbClr val="595959"/>
                </a:solidFill>
                <a:effectLst/>
                <a:latin typeface="Frutiger 45 Light" panose="020B0603020202020204" pitchFamily="34" charset="0"/>
              </a:rPr>
              <a:t>2016</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82" name="Rectangle 26">
            <a:extLst>
              <a:ext uri="{FF2B5EF4-FFF2-40B4-BE49-F238E27FC236}">
                <a16:creationId xmlns:a16="http://schemas.microsoft.com/office/drawing/2014/main" id="{CB847D5A-DBEF-914E-A6C9-9D93FDFA582C}"/>
              </a:ext>
            </a:extLst>
          </p:cNvPr>
          <p:cNvSpPr>
            <a:spLocks noChangeArrowheads="1"/>
          </p:cNvSpPr>
          <p:nvPr/>
        </p:nvSpPr>
        <p:spPr bwMode="auto">
          <a:xfrm>
            <a:off x="1803400" y="5500688"/>
            <a:ext cx="606425"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a:ln>
                  <a:noFill/>
                </a:ln>
                <a:solidFill>
                  <a:srgbClr val="595959"/>
                </a:solidFill>
                <a:effectLst/>
                <a:latin typeface="Frutiger 45 Light" panose="020B0603020202020204" pitchFamily="34" charset="0"/>
              </a:rPr>
              <a:t>2017</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83" name="Rectangle 27">
            <a:extLst>
              <a:ext uri="{FF2B5EF4-FFF2-40B4-BE49-F238E27FC236}">
                <a16:creationId xmlns:a16="http://schemas.microsoft.com/office/drawing/2014/main" id="{83487236-CF7F-A021-86D7-506647826D52}"/>
              </a:ext>
            </a:extLst>
          </p:cNvPr>
          <p:cNvSpPr>
            <a:spLocks noChangeArrowheads="1"/>
          </p:cNvSpPr>
          <p:nvPr/>
        </p:nvSpPr>
        <p:spPr bwMode="auto">
          <a:xfrm>
            <a:off x="2551113" y="5500688"/>
            <a:ext cx="606425"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a:ln>
                  <a:noFill/>
                </a:ln>
                <a:solidFill>
                  <a:srgbClr val="595959"/>
                </a:solidFill>
                <a:effectLst/>
                <a:latin typeface="Frutiger 45 Light" panose="020B0603020202020204" pitchFamily="34" charset="0"/>
              </a:rPr>
              <a:t>2018</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84" name="Rectangle 28">
            <a:extLst>
              <a:ext uri="{FF2B5EF4-FFF2-40B4-BE49-F238E27FC236}">
                <a16:creationId xmlns:a16="http://schemas.microsoft.com/office/drawing/2014/main" id="{FC54121C-995C-DCD1-1859-EDA92516519A}"/>
              </a:ext>
            </a:extLst>
          </p:cNvPr>
          <p:cNvSpPr>
            <a:spLocks noChangeArrowheads="1"/>
          </p:cNvSpPr>
          <p:nvPr/>
        </p:nvSpPr>
        <p:spPr bwMode="auto">
          <a:xfrm>
            <a:off x="3298825" y="5500688"/>
            <a:ext cx="606425"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a:ln>
                  <a:noFill/>
                </a:ln>
                <a:solidFill>
                  <a:srgbClr val="595959"/>
                </a:solidFill>
                <a:effectLst/>
                <a:latin typeface="Frutiger 45 Light" panose="020B0603020202020204" pitchFamily="34" charset="0"/>
              </a:rPr>
              <a:t>2019</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85" name="Rectangle 29">
            <a:extLst>
              <a:ext uri="{FF2B5EF4-FFF2-40B4-BE49-F238E27FC236}">
                <a16:creationId xmlns:a16="http://schemas.microsoft.com/office/drawing/2014/main" id="{A11DC0BB-489F-9DBE-465B-42ADA63727A1}"/>
              </a:ext>
            </a:extLst>
          </p:cNvPr>
          <p:cNvSpPr>
            <a:spLocks noChangeArrowheads="1"/>
          </p:cNvSpPr>
          <p:nvPr/>
        </p:nvSpPr>
        <p:spPr bwMode="auto">
          <a:xfrm>
            <a:off x="4046538" y="5500688"/>
            <a:ext cx="606425"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a:ln>
                  <a:noFill/>
                </a:ln>
                <a:solidFill>
                  <a:srgbClr val="595959"/>
                </a:solidFill>
                <a:effectLst/>
                <a:latin typeface="Frutiger 45 Light" panose="020B0603020202020204" pitchFamily="34" charset="0"/>
              </a:rPr>
              <a:t>2020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86" name="Rectangle 30">
            <a:extLst>
              <a:ext uri="{FF2B5EF4-FFF2-40B4-BE49-F238E27FC236}">
                <a16:creationId xmlns:a16="http://schemas.microsoft.com/office/drawing/2014/main" id="{24E4B233-D608-A259-E844-09A652AF6B7A}"/>
              </a:ext>
            </a:extLst>
          </p:cNvPr>
          <p:cNvSpPr>
            <a:spLocks noChangeArrowheads="1"/>
          </p:cNvSpPr>
          <p:nvPr/>
        </p:nvSpPr>
        <p:spPr bwMode="auto">
          <a:xfrm>
            <a:off x="4794250" y="5500688"/>
            <a:ext cx="606425"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a:ln>
                  <a:noFill/>
                </a:ln>
                <a:solidFill>
                  <a:srgbClr val="595959"/>
                </a:solidFill>
                <a:effectLst/>
                <a:latin typeface="Frutiger 45 Light" panose="020B0603020202020204" pitchFamily="34" charset="0"/>
              </a:rPr>
              <a:t>2021</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87" name="Rectangle 31">
            <a:extLst>
              <a:ext uri="{FF2B5EF4-FFF2-40B4-BE49-F238E27FC236}">
                <a16:creationId xmlns:a16="http://schemas.microsoft.com/office/drawing/2014/main" id="{E1F28C76-ED55-53CB-8EA5-810C5EF444FC}"/>
              </a:ext>
            </a:extLst>
          </p:cNvPr>
          <p:cNvSpPr>
            <a:spLocks noChangeArrowheads="1"/>
          </p:cNvSpPr>
          <p:nvPr/>
        </p:nvSpPr>
        <p:spPr bwMode="auto">
          <a:xfrm>
            <a:off x="5541963" y="5500688"/>
            <a:ext cx="606425"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a:ln>
                  <a:noFill/>
                </a:ln>
                <a:solidFill>
                  <a:srgbClr val="595959"/>
                </a:solidFill>
                <a:effectLst/>
                <a:latin typeface="Frutiger 45 Light" panose="020B0603020202020204" pitchFamily="34" charset="0"/>
              </a:rPr>
              <a:t>2022</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88" name="Rectangle 32">
            <a:extLst>
              <a:ext uri="{FF2B5EF4-FFF2-40B4-BE49-F238E27FC236}">
                <a16:creationId xmlns:a16="http://schemas.microsoft.com/office/drawing/2014/main" id="{A533A631-2A4D-E2D7-9272-A11ABB24B5D7}"/>
              </a:ext>
            </a:extLst>
          </p:cNvPr>
          <p:cNvSpPr>
            <a:spLocks noChangeArrowheads="1"/>
          </p:cNvSpPr>
          <p:nvPr/>
        </p:nvSpPr>
        <p:spPr bwMode="auto">
          <a:xfrm>
            <a:off x="6288088" y="5500688"/>
            <a:ext cx="606425"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a:ln>
                  <a:noFill/>
                </a:ln>
                <a:solidFill>
                  <a:srgbClr val="595959"/>
                </a:solidFill>
                <a:effectLst/>
                <a:latin typeface="Frutiger 45 Light" panose="020B0603020202020204" pitchFamily="34" charset="0"/>
              </a:rPr>
              <a:t>2023</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89" name="Rectangle 33">
            <a:extLst>
              <a:ext uri="{FF2B5EF4-FFF2-40B4-BE49-F238E27FC236}">
                <a16:creationId xmlns:a16="http://schemas.microsoft.com/office/drawing/2014/main" id="{98E3BC22-526D-5B10-E3A6-5A07038E8F5C}"/>
              </a:ext>
            </a:extLst>
          </p:cNvPr>
          <p:cNvSpPr>
            <a:spLocks noChangeArrowheads="1"/>
          </p:cNvSpPr>
          <p:nvPr/>
        </p:nvSpPr>
        <p:spPr bwMode="auto">
          <a:xfrm>
            <a:off x="7035800" y="5500688"/>
            <a:ext cx="606425"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a:ln>
                  <a:noFill/>
                </a:ln>
                <a:solidFill>
                  <a:srgbClr val="595959"/>
                </a:solidFill>
                <a:effectLst/>
                <a:latin typeface="Frutiger 45 Light" panose="020B0603020202020204" pitchFamily="34" charset="0"/>
              </a:rPr>
              <a:t>2024</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90" name="Rectangle 34">
            <a:extLst>
              <a:ext uri="{FF2B5EF4-FFF2-40B4-BE49-F238E27FC236}">
                <a16:creationId xmlns:a16="http://schemas.microsoft.com/office/drawing/2014/main" id="{F3C2CDDF-5E93-54FA-9191-842DAD93EB29}"/>
              </a:ext>
            </a:extLst>
          </p:cNvPr>
          <p:cNvSpPr>
            <a:spLocks noChangeArrowheads="1"/>
          </p:cNvSpPr>
          <p:nvPr/>
        </p:nvSpPr>
        <p:spPr bwMode="auto">
          <a:xfrm>
            <a:off x="7783513" y="5500688"/>
            <a:ext cx="606425"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a:ln>
                  <a:noFill/>
                </a:ln>
                <a:solidFill>
                  <a:srgbClr val="595959"/>
                </a:solidFill>
                <a:effectLst/>
                <a:latin typeface="Frutiger 45 Light" panose="020B0603020202020204" pitchFamily="34" charset="0"/>
              </a:rPr>
              <a:t>2025</a:t>
            </a:r>
            <a:endParaRPr kumimoji="0" lang="de-DE" altLang="de-DE" sz="1800" b="0" i="0" u="none" strike="noStrike" cap="none" normalizeH="0" baseline="0">
              <a:ln>
                <a:noFill/>
              </a:ln>
              <a:solidFill>
                <a:schemeClr val="tx1"/>
              </a:solidFill>
              <a:effectLst/>
              <a:latin typeface="Arial" panose="020B0604020202020204" pitchFamily="34" charset="0"/>
            </a:endParaRPr>
          </a:p>
        </p:txBody>
      </p:sp>
      <p:grpSp>
        <p:nvGrpSpPr>
          <p:cNvPr id="3" name="Group 2">
            <a:extLst>
              <a:ext uri="{FF2B5EF4-FFF2-40B4-BE49-F238E27FC236}">
                <a16:creationId xmlns:a16="http://schemas.microsoft.com/office/drawing/2014/main" id="{2481AF05-F90A-D58E-E3C1-E5B95F8A8CD5}"/>
              </a:ext>
            </a:extLst>
          </p:cNvPr>
          <p:cNvGrpSpPr/>
          <p:nvPr/>
        </p:nvGrpSpPr>
        <p:grpSpPr>
          <a:xfrm>
            <a:off x="1260475" y="2909888"/>
            <a:ext cx="7140575" cy="3325813"/>
            <a:chOff x="1260475" y="2909888"/>
            <a:chExt cx="7140575" cy="3325813"/>
          </a:xfrm>
        </p:grpSpPr>
        <p:sp>
          <p:nvSpPr>
            <p:cNvPr id="62" name="Freeform 6">
              <a:extLst>
                <a:ext uri="{FF2B5EF4-FFF2-40B4-BE49-F238E27FC236}">
                  <a16:creationId xmlns:a16="http://schemas.microsoft.com/office/drawing/2014/main" id="{B653D321-7193-2D41-5DE7-748FDE36659B}"/>
                </a:ext>
              </a:extLst>
            </p:cNvPr>
            <p:cNvSpPr>
              <a:spLocks noEditPoints="1"/>
            </p:cNvSpPr>
            <p:nvPr/>
          </p:nvSpPr>
          <p:spPr bwMode="auto">
            <a:xfrm>
              <a:off x="1260475" y="3405188"/>
              <a:ext cx="652462" cy="1244600"/>
            </a:xfrm>
            <a:custGeom>
              <a:avLst/>
              <a:gdLst>
                <a:gd name="T0" fmla="*/ 0 w 411"/>
                <a:gd name="T1" fmla="*/ 177 h 784"/>
                <a:gd name="T2" fmla="*/ 58 w 411"/>
                <a:gd name="T3" fmla="*/ 177 h 784"/>
                <a:gd name="T4" fmla="*/ 58 w 411"/>
                <a:gd name="T5" fmla="*/ 784 h 784"/>
                <a:gd name="T6" fmla="*/ 0 w 411"/>
                <a:gd name="T7" fmla="*/ 784 h 784"/>
                <a:gd name="T8" fmla="*/ 0 w 411"/>
                <a:gd name="T9" fmla="*/ 177 h 784"/>
                <a:gd name="T10" fmla="*/ 118 w 411"/>
                <a:gd name="T11" fmla="*/ 107 h 784"/>
                <a:gd name="T12" fmla="*/ 176 w 411"/>
                <a:gd name="T13" fmla="*/ 107 h 784"/>
                <a:gd name="T14" fmla="*/ 176 w 411"/>
                <a:gd name="T15" fmla="*/ 784 h 784"/>
                <a:gd name="T16" fmla="*/ 118 w 411"/>
                <a:gd name="T17" fmla="*/ 784 h 784"/>
                <a:gd name="T18" fmla="*/ 118 w 411"/>
                <a:gd name="T19" fmla="*/ 107 h 784"/>
                <a:gd name="T20" fmla="*/ 235 w 411"/>
                <a:gd name="T21" fmla="*/ 78 h 784"/>
                <a:gd name="T22" fmla="*/ 295 w 411"/>
                <a:gd name="T23" fmla="*/ 78 h 784"/>
                <a:gd name="T24" fmla="*/ 295 w 411"/>
                <a:gd name="T25" fmla="*/ 784 h 784"/>
                <a:gd name="T26" fmla="*/ 235 w 411"/>
                <a:gd name="T27" fmla="*/ 784 h 784"/>
                <a:gd name="T28" fmla="*/ 235 w 411"/>
                <a:gd name="T29" fmla="*/ 78 h 784"/>
                <a:gd name="T30" fmla="*/ 353 w 411"/>
                <a:gd name="T31" fmla="*/ 0 h 784"/>
                <a:gd name="T32" fmla="*/ 411 w 411"/>
                <a:gd name="T33" fmla="*/ 0 h 784"/>
                <a:gd name="T34" fmla="*/ 411 w 411"/>
                <a:gd name="T35" fmla="*/ 784 h 784"/>
                <a:gd name="T36" fmla="*/ 353 w 411"/>
                <a:gd name="T37" fmla="*/ 784 h 784"/>
                <a:gd name="T38" fmla="*/ 353 w 411"/>
                <a:gd name="T39" fmla="*/ 0 h 7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11" h="784">
                  <a:moveTo>
                    <a:pt x="0" y="177"/>
                  </a:moveTo>
                  <a:lnTo>
                    <a:pt x="58" y="177"/>
                  </a:lnTo>
                  <a:lnTo>
                    <a:pt x="58" y="784"/>
                  </a:lnTo>
                  <a:lnTo>
                    <a:pt x="0" y="784"/>
                  </a:lnTo>
                  <a:lnTo>
                    <a:pt x="0" y="177"/>
                  </a:lnTo>
                  <a:close/>
                  <a:moveTo>
                    <a:pt x="118" y="107"/>
                  </a:moveTo>
                  <a:lnTo>
                    <a:pt x="176" y="107"/>
                  </a:lnTo>
                  <a:lnTo>
                    <a:pt x="176" y="784"/>
                  </a:lnTo>
                  <a:lnTo>
                    <a:pt x="118" y="784"/>
                  </a:lnTo>
                  <a:lnTo>
                    <a:pt x="118" y="107"/>
                  </a:lnTo>
                  <a:close/>
                  <a:moveTo>
                    <a:pt x="235" y="78"/>
                  </a:moveTo>
                  <a:lnTo>
                    <a:pt x="295" y="78"/>
                  </a:lnTo>
                  <a:lnTo>
                    <a:pt x="295" y="784"/>
                  </a:lnTo>
                  <a:lnTo>
                    <a:pt x="235" y="784"/>
                  </a:lnTo>
                  <a:lnTo>
                    <a:pt x="235" y="78"/>
                  </a:lnTo>
                  <a:close/>
                  <a:moveTo>
                    <a:pt x="353" y="0"/>
                  </a:moveTo>
                  <a:lnTo>
                    <a:pt x="411" y="0"/>
                  </a:lnTo>
                  <a:lnTo>
                    <a:pt x="411" y="784"/>
                  </a:lnTo>
                  <a:lnTo>
                    <a:pt x="353" y="784"/>
                  </a:lnTo>
                  <a:lnTo>
                    <a:pt x="353" y="0"/>
                  </a:lnTo>
                  <a:close/>
                </a:path>
              </a:pathLst>
            </a:custGeom>
            <a:solidFill>
              <a:srgbClr val="AE86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63" name="Freeform 7">
              <a:extLst>
                <a:ext uri="{FF2B5EF4-FFF2-40B4-BE49-F238E27FC236}">
                  <a16:creationId xmlns:a16="http://schemas.microsoft.com/office/drawing/2014/main" id="{05B0A9DB-3CB4-D177-C3C4-29DE8AFA09C0}"/>
                </a:ext>
              </a:extLst>
            </p:cNvPr>
            <p:cNvSpPr>
              <a:spLocks noEditPoints="1"/>
            </p:cNvSpPr>
            <p:nvPr/>
          </p:nvSpPr>
          <p:spPr bwMode="auto">
            <a:xfrm>
              <a:off x="2008188" y="2909888"/>
              <a:ext cx="654050" cy="1739900"/>
            </a:xfrm>
            <a:custGeom>
              <a:avLst/>
              <a:gdLst>
                <a:gd name="T0" fmla="*/ 0 w 412"/>
                <a:gd name="T1" fmla="*/ 419 h 1096"/>
                <a:gd name="T2" fmla="*/ 59 w 412"/>
                <a:gd name="T3" fmla="*/ 419 h 1096"/>
                <a:gd name="T4" fmla="*/ 59 w 412"/>
                <a:gd name="T5" fmla="*/ 1096 h 1096"/>
                <a:gd name="T6" fmla="*/ 0 w 412"/>
                <a:gd name="T7" fmla="*/ 1096 h 1096"/>
                <a:gd name="T8" fmla="*/ 0 w 412"/>
                <a:gd name="T9" fmla="*/ 419 h 1096"/>
                <a:gd name="T10" fmla="*/ 117 w 412"/>
                <a:gd name="T11" fmla="*/ 48 h 1096"/>
                <a:gd name="T12" fmla="*/ 176 w 412"/>
                <a:gd name="T13" fmla="*/ 48 h 1096"/>
                <a:gd name="T14" fmla="*/ 176 w 412"/>
                <a:gd name="T15" fmla="*/ 1096 h 1096"/>
                <a:gd name="T16" fmla="*/ 117 w 412"/>
                <a:gd name="T17" fmla="*/ 1096 h 1096"/>
                <a:gd name="T18" fmla="*/ 117 w 412"/>
                <a:gd name="T19" fmla="*/ 48 h 1096"/>
                <a:gd name="T20" fmla="*/ 235 w 412"/>
                <a:gd name="T21" fmla="*/ 0 h 1096"/>
                <a:gd name="T22" fmla="*/ 294 w 412"/>
                <a:gd name="T23" fmla="*/ 0 h 1096"/>
                <a:gd name="T24" fmla="*/ 294 w 412"/>
                <a:gd name="T25" fmla="*/ 1096 h 1096"/>
                <a:gd name="T26" fmla="*/ 235 w 412"/>
                <a:gd name="T27" fmla="*/ 1096 h 1096"/>
                <a:gd name="T28" fmla="*/ 235 w 412"/>
                <a:gd name="T29" fmla="*/ 0 h 1096"/>
                <a:gd name="T30" fmla="*/ 352 w 412"/>
                <a:gd name="T31" fmla="*/ 100 h 1096"/>
                <a:gd name="T32" fmla="*/ 412 w 412"/>
                <a:gd name="T33" fmla="*/ 100 h 1096"/>
                <a:gd name="T34" fmla="*/ 412 w 412"/>
                <a:gd name="T35" fmla="*/ 1096 h 1096"/>
                <a:gd name="T36" fmla="*/ 352 w 412"/>
                <a:gd name="T37" fmla="*/ 1096 h 1096"/>
                <a:gd name="T38" fmla="*/ 352 w 412"/>
                <a:gd name="T39" fmla="*/ 100 h 10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12" h="1096">
                  <a:moveTo>
                    <a:pt x="0" y="419"/>
                  </a:moveTo>
                  <a:lnTo>
                    <a:pt x="59" y="419"/>
                  </a:lnTo>
                  <a:lnTo>
                    <a:pt x="59" y="1096"/>
                  </a:lnTo>
                  <a:lnTo>
                    <a:pt x="0" y="1096"/>
                  </a:lnTo>
                  <a:lnTo>
                    <a:pt x="0" y="419"/>
                  </a:lnTo>
                  <a:close/>
                  <a:moveTo>
                    <a:pt x="117" y="48"/>
                  </a:moveTo>
                  <a:lnTo>
                    <a:pt x="176" y="48"/>
                  </a:lnTo>
                  <a:lnTo>
                    <a:pt x="176" y="1096"/>
                  </a:lnTo>
                  <a:lnTo>
                    <a:pt x="117" y="1096"/>
                  </a:lnTo>
                  <a:lnTo>
                    <a:pt x="117" y="48"/>
                  </a:lnTo>
                  <a:close/>
                  <a:moveTo>
                    <a:pt x="235" y="0"/>
                  </a:moveTo>
                  <a:lnTo>
                    <a:pt x="294" y="0"/>
                  </a:lnTo>
                  <a:lnTo>
                    <a:pt x="294" y="1096"/>
                  </a:lnTo>
                  <a:lnTo>
                    <a:pt x="235" y="1096"/>
                  </a:lnTo>
                  <a:lnTo>
                    <a:pt x="235" y="0"/>
                  </a:lnTo>
                  <a:close/>
                  <a:moveTo>
                    <a:pt x="352" y="100"/>
                  </a:moveTo>
                  <a:lnTo>
                    <a:pt x="412" y="100"/>
                  </a:lnTo>
                  <a:lnTo>
                    <a:pt x="412" y="1096"/>
                  </a:lnTo>
                  <a:lnTo>
                    <a:pt x="352" y="1096"/>
                  </a:lnTo>
                  <a:lnTo>
                    <a:pt x="352" y="100"/>
                  </a:lnTo>
                  <a:close/>
                </a:path>
              </a:pathLst>
            </a:custGeom>
            <a:solidFill>
              <a:srgbClr val="AE86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64" name="Freeform 8">
              <a:extLst>
                <a:ext uri="{FF2B5EF4-FFF2-40B4-BE49-F238E27FC236}">
                  <a16:creationId xmlns:a16="http://schemas.microsoft.com/office/drawing/2014/main" id="{AD2E07AB-1B2D-0E9E-4C39-6F2E73A44009}"/>
                </a:ext>
              </a:extLst>
            </p:cNvPr>
            <p:cNvSpPr>
              <a:spLocks noEditPoints="1"/>
            </p:cNvSpPr>
            <p:nvPr/>
          </p:nvSpPr>
          <p:spPr bwMode="auto">
            <a:xfrm>
              <a:off x="2755900" y="3265488"/>
              <a:ext cx="652462" cy="1384300"/>
            </a:xfrm>
            <a:custGeom>
              <a:avLst/>
              <a:gdLst>
                <a:gd name="T0" fmla="*/ 0 w 411"/>
                <a:gd name="T1" fmla="*/ 0 h 872"/>
                <a:gd name="T2" fmla="*/ 58 w 411"/>
                <a:gd name="T3" fmla="*/ 0 h 872"/>
                <a:gd name="T4" fmla="*/ 58 w 411"/>
                <a:gd name="T5" fmla="*/ 872 h 872"/>
                <a:gd name="T6" fmla="*/ 0 w 411"/>
                <a:gd name="T7" fmla="*/ 872 h 872"/>
                <a:gd name="T8" fmla="*/ 0 w 411"/>
                <a:gd name="T9" fmla="*/ 0 h 872"/>
                <a:gd name="T10" fmla="*/ 118 w 411"/>
                <a:gd name="T11" fmla="*/ 340 h 872"/>
                <a:gd name="T12" fmla="*/ 176 w 411"/>
                <a:gd name="T13" fmla="*/ 340 h 872"/>
                <a:gd name="T14" fmla="*/ 176 w 411"/>
                <a:gd name="T15" fmla="*/ 872 h 872"/>
                <a:gd name="T16" fmla="*/ 118 w 411"/>
                <a:gd name="T17" fmla="*/ 872 h 872"/>
                <a:gd name="T18" fmla="*/ 118 w 411"/>
                <a:gd name="T19" fmla="*/ 340 h 872"/>
                <a:gd name="T20" fmla="*/ 235 w 411"/>
                <a:gd name="T21" fmla="*/ 369 h 872"/>
                <a:gd name="T22" fmla="*/ 294 w 411"/>
                <a:gd name="T23" fmla="*/ 369 h 872"/>
                <a:gd name="T24" fmla="*/ 294 w 411"/>
                <a:gd name="T25" fmla="*/ 872 h 872"/>
                <a:gd name="T26" fmla="*/ 235 w 411"/>
                <a:gd name="T27" fmla="*/ 872 h 872"/>
                <a:gd name="T28" fmla="*/ 235 w 411"/>
                <a:gd name="T29" fmla="*/ 369 h 872"/>
                <a:gd name="T30" fmla="*/ 353 w 411"/>
                <a:gd name="T31" fmla="*/ 451 h 872"/>
                <a:gd name="T32" fmla="*/ 411 w 411"/>
                <a:gd name="T33" fmla="*/ 451 h 872"/>
                <a:gd name="T34" fmla="*/ 411 w 411"/>
                <a:gd name="T35" fmla="*/ 872 h 872"/>
                <a:gd name="T36" fmla="*/ 353 w 411"/>
                <a:gd name="T37" fmla="*/ 872 h 872"/>
                <a:gd name="T38" fmla="*/ 353 w 411"/>
                <a:gd name="T39" fmla="*/ 451 h 8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11" h="872">
                  <a:moveTo>
                    <a:pt x="0" y="0"/>
                  </a:moveTo>
                  <a:lnTo>
                    <a:pt x="58" y="0"/>
                  </a:lnTo>
                  <a:lnTo>
                    <a:pt x="58" y="872"/>
                  </a:lnTo>
                  <a:lnTo>
                    <a:pt x="0" y="872"/>
                  </a:lnTo>
                  <a:lnTo>
                    <a:pt x="0" y="0"/>
                  </a:lnTo>
                  <a:close/>
                  <a:moveTo>
                    <a:pt x="118" y="340"/>
                  </a:moveTo>
                  <a:lnTo>
                    <a:pt x="176" y="340"/>
                  </a:lnTo>
                  <a:lnTo>
                    <a:pt x="176" y="872"/>
                  </a:lnTo>
                  <a:lnTo>
                    <a:pt x="118" y="872"/>
                  </a:lnTo>
                  <a:lnTo>
                    <a:pt x="118" y="340"/>
                  </a:lnTo>
                  <a:close/>
                  <a:moveTo>
                    <a:pt x="235" y="369"/>
                  </a:moveTo>
                  <a:lnTo>
                    <a:pt x="294" y="369"/>
                  </a:lnTo>
                  <a:lnTo>
                    <a:pt x="294" y="872"/>
                  </a:lnTo>
                  <a:lnTo>
                    <a:pt x="235" y="872"/>
                  </a:lnTo>
                  <a:lnTo>
                    <a:pt x="235" y="369"/>
                  </a:lnTo>
                  <a:close/>
                  <a:moveTo>
                    <a:pt x="353" y="451"/>
                  </a:moveTo>
                  <a:lnTo>
                    <a:pt x="411" y="451"/>
                  </a:lnTo>
                  <a:lnTo>
                    <a:pt x="411" y="872"/>
                  </a:lnTo>
                  <a:lnTo>
                    <a:pt x="353" y="872"/>
                  </a:lnTo>
                  <a:lnTo>
                    <a:pt x="353" y="451"/>
                  </a:lnTo>
                  <a:close/>
                </a:path>
              </a:pathLst>
            </a:custGeom>
            <a:solidFill>
              <a:srgbClr val="AE86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65" name="Freeform 9">
              <a:extLst>
                <a:ext uri="{FF2B5EF4-FFF2-40B4-BE49-F238E27FC236}">
                  <a16:creationId xmlns:a16="http://schemas.microsoft.com/office/drawing/2014/main" id="{4A7AD559-B6E0-3137-0455-3E9F1F70E39C}"/>
                </a:ext>
              </a:extLst>
            </p:cNvPr>
            <p:cNvSpPr>
              <a:spLocks noEditPoints="1"/>
            </p:cNvSpPr>
            <p:nvPr/>
          </p:nvSpPr>
          <p:spPr bwMode="auto">
            <a:xfrm>
              <a:off x="3502025" y="3451226"/>
              <a:ext cx="655637" cy="1198563"/>
            </a:xfrm>
            <a:custGeom>
              <a:avLst/>
              <a:gdLst>
                <a:gd name="T0" fmla="*/ 0 w 413"/>
                <a:gd name="T1" fmla="*/ 44 h 755"/>
                <a:gd name="T2" fmla="*/ 60 w 413"/>
                <a:gd name="T3" fmla="*/ 44 h 755"/>
                <a:gd name="T4" fmla="*/ 60 w 413"/>
                <a:gd name="T5" fmla="*/ 755 h 755"/>
                <a:gd name="T6" fmla="*/ 0 w 413"/>
                <a:gd name="T7" fmla="*/ 755 h 755"/>
                <a:gd name="T8" fmla="*/ 0 w 413"/>
                <a:gd name="T9" fmla="*/ 44 h 755"/>
                <a:gd name="T10" fmla="*/ 118 w 413"/>
                <a:gd name="T11" fmla="*/ 42 h 755"/>
                <a:gd name="T12" fmla="*/ 176 w 413"/>
                <a:gd name="T13" fmla="*/ 42 h 755"/>
                <a:gd name="T14" fmla="*/ 176 w 413"/>
                <a:gd name="T15" fmla="*/ 755 h 755"/>
                <a:gd name="T16" fmla="*/ 118 w 413"/>
                <a:gd name="T17" fmla="*/ 755 h 755"/>
                <a:gd name="T18" fmla="*/ 118 w 413"/>
                <a:gd name="T19" fmla="*/ 42 h 755"/>
                <a:gd name="T20" fmla="*/ 236 w 413"/>
                <a:gd name="T21" fmla="*/ 92 h 755"/>
                <a:gd name="T22" fmla="*/ 295 w 413"/>
                <a:gd name="T23" fmla="*/ 92 h 755"/>
                <a:gd name="T24" fmla="*/ 295 w 413"/>
                <a:gd name="T25" fmla="*/ 755 h 755"/>
                <a:gd name="T26" fmla="*/ 236 w 413"/>
                <a:gd name="T27" fmla="*/ 755 h 755"/>
                <a:gd name="T28" fmla="*/ 236 w 413"/>
                <a:gd name="T29" fmla="*/ 92 h 755"/>
                <a:gd name="T30" fmla="*/ 353 w 413"/>
                <a:gd name="T31" fmla="*/ 0 h 755"/>
                <a:gd name="T32" fmla="*/ 413 w 413"/>
                <a:gd name="T33" fmla="*/ 0 h 755"/>
                <a:gd name="T34" fmla="*/ 413 w 413"/>
                <a:gd name="T35" fmla="*/ 755 h 755"/>
                <a:gd name="T36" fmla="*/ 353 w 413"/>
                <a:gd name="T37" fmla="*/ 755 h 755"/>
                <a:gd name="T38" fmla="*/ 353 w 413"/>
                <a:gd name="T39" fmla="*/ 0 h 7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13" h="755">
                  <a:moveTo>
                    <a:pt x="0" y="44"/>
                  </a:moveTo>
                  <a:lnTo>
                    <a:pt x="60" y="44"/>
                  </a:lnTo>
                  <a:lnTo>
                    <a:pt x="60" y="755"/>
                  </a:lnTo>
                  <a:lnTo>
                    <a:pt x="0" y="755"/>
                  </a:lnTo>
                  <a:lnTo>
                    <a:pt x="0" y="44"/>
                  </a:lnTo>
                  <a:close/>
                  <a:moveTo>
                    <a:pt x="118" y="42"/>
                  </a:moveTo>
                  <a:lnTo>
                    <a:pt x="176" y="42"/>
                  </a:lnTo>
                  <a:lnTo>
                    <a:pt x="176" y="755"/>
                  </a:lnTo>
                  <a:lnTo>
                    <a:pt x="118" y="755"/>
                  </a:lnTo>
                  <a:lnTo>
                    <a:pt x="118" y="42"/>
                  </a:lnTo>
                  <a:close/>
                  <a:moveTo>
                    <a:pt x="236" y="92"/>
                  </a:moveTo>
                  <a:lnTo>
                    <a:pt x="295" y="92"/>
                  </a:lnTo>
                  <a:lnTo>
                    <a:pt x="295" y="755"/>
                  </a:lnTo>
                  <a:lnTo>
                    <a:pt x="236" y="755"/>
                  </a:lnTo>
                  <a:lnTo>
                    <a:pt x="236" y="92"/>
                  </a:lnTo>
                  <a:close/>
                  <a:moveTo>
                    <a:pt x="353" y="0"/>
                  </a:moveTo>
                  <a:lnTo>
                    <a:pt x="413" y="0"/>
                  </a:lnTo>
                  <a:lnTo>
                    <a:pt x="413" y="755"/>
                  </a:lnTo>
                  <a:lnTo>
                    <a:pt x="353" y="755"/>
                  </a:lnTo>
                  <a:lnTo>
                    <a:pt x="353" y="0"/>
                  </a:lnTo>
                  <a:close/>
                </a:path>
              </a:pathLst>
            </a:custGeom>
            <a:solidFill>
              <a:srgbClr val="AE86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66" name="Freeform 10">
              <a:extLst>
                <a:ext uri="{FF2B5EF4-FFF2-40B4-BE49-F238E27FC236}">
                  <a16:creationId xmlns:a16="http://schemas.microsoft.com/office/drawing/2014/main" id="{DD8B6C0E-A031-D39D-E3D0-B4167233210B}"/>
                </a:ext>
              </a:extLst>
            </p:cNvPr>
            <p:cNvSpPr>
              <a:spLocks noEditPoints="1"/>
            </p:cNvSpPr>
            <p:nvPr/>
          </p:nvSpPr>
          <p:spPr bwMode="auto">
            <a:xfrm>
              <a:off x="4249738" y="3586163"/>
              <a:ext cx="654050" cy="1063625"/>
            </a:xfrm>
            <a:custGeom>
              <a:avLst/>
              <a:gdLst>
                <a:gd name="T0" fmla="*/ 0 w 412"/>
                <a:gd name="T1" fmla="*/ 87 h 670"/>
                <a:gd name="T2" fmla="*/ 59 w 412"/>
                <a:gd name="T3" fmla="*/ 87 h 670"/>
                <a:gd name="T4" fmla="*/ 59 w 412"/>
                <a:gd name="T5" fmla="*/ 670 h 670"/>
                <a:gd name="T6" fmla="*/ 0 w 412"/>
                <a:gd name="T7" fmla="*/ 670 h 670"/>
                <a:gd name="T8" fmla="*/ 0 w 412"/>
                <a:gd name="T9" fmla="*/ 87 h 670"/>
                <a:gd name="T10" fmla="*/ 119 w 412"/>
                <a:gd name="T11" fmla="*/ 77 h 670"/>
                <a:gd name="T12" fmla="*/ 177 w 412"/>
                <a:gd name="T13" fmla="*/ 77 h 670"/>
                <a:gd name="T14" fmla="*/ 177 w 412"/>
                <a:gd name="T15" fmla="*/ 670 h 670"/>
                <a:gd name="T16" fmla="*/ 119 w 412"/>
                <a:gd name="T17" fmla="*/ 670 h 670"/>
                <a:gd name="T18" fmla="*/ 119 w 412"/>
                <a:gd name="T19" fmla="*/ 77 h 670"/>
                <a:gd name="T20" fmla="*/ 236 w 412"/>
                <a:gd name="T21" fmla="*/ 0 h 670"/>
                <a:gd name="T22" fmla="*/ 294 w 412"/>
                <a:gd name="T23" fmla="*/ 0 h 670"/>
                <a:gd name="T24" fmla="*/ 294 w 412"/>
                <a:gd name="T25" fmla="*/ 670 h 670"/>
                <a:gd name="T26" fmla="*/ 236 w 412"/>
                <a:gd name="T27" fmla="*/ 670 h 670"/>
                <a:gd name="T28" fmla="*/ 236 w 412"/>
                <a:gd name="T29" fmla="*/ 0 h 670"/>
                <a:gd name="T30" fmla="*/ 354 w 412"/>
                <a:gd name="T31" fmla="*/ 53 h 670"/>
                <a:gd name="T32" fmla="*/ 412 w 412"/>
                <a:gd name="T33" fmla="*/ 53 h 670"/>
                <a:gd name="T34" fmla="*/ 412 w 412"/>
                <a:gd name="T35" fmla="*/ 670 h 670"/>
                <a:gd name="T36" fmla="*/ 354 w 412"/>
                <a:gd name="T37" fmla="*/ 670 h 670"/>
                <a:gd name="T38" fmla="*/ 354 w 412"/>
                <a:gd name="T39" fmla="*/ 53 h 6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12" h="670">
                  <a:moveTo>
                    <a:pt x="0" y="87"/>
                  </a:moveTo>
                  <a:lnTo>
                    <a:pt x="59" y="87"/>
                  </a:lnTo>
                  <a:lnTo>
                    <a:pt x="59" y="670"/>
                  </a:lnTo>
                  <a:lnTo>
                    <a:pt x="0" y="670"/>
                  </a:lnTo>
                  <a:lnTo>
                    <a:pt x="0" y="87"/>
                  </a:lnTo>
                  <a:close/>
                  <a:moveTo>
                    <a:pt x="119" y="77"/>
                  </a:moveTo>
                  <a:lnTo>
                    <a:pt x="177" y="77"/>
                  </a:lnTo>
                  <a:lnTo>
                    <a:pt x="177" y="670"/>
                  </a:lnTo>
                  <a:lnTo>
                    <a:pt x="119" y="670"/>
                  </a:lnTo>
                  <a:lnTo>
                    <a:pt x="119" y="77"/>
                  </a:lnTo>
                  <a:close/>
                  <a:moveTo>
                    <a:pt x="236" y="0"/>
                  </a:moveTo>
                  <a:lnTo>
                    <a:pt x="294" y="0"/>
                  </a:lnTo>
                  <a:lnTo>
                    <a:pt x="294" y="670"/>
                  </a:lnTo>
                  <a:lnTo>
                    <a:pt x="236" y="670"/>
                  </a:lnTo>
                  <a:lnTo>
                    <a:pt x="236" y="0"/>
                  </a:lnTo>
                  <a:close/>
                  <a:moveTo>
                    <a:pt x="354" y="53"/>
                  </a:moveTo>
                  <a:lnTo>
                    <a:pt x="412" y="53"/>
                  </a:lnTo>
                  <a:lnTo>
                    <a:pt x="412" y="670"/>
                  </a:lnTo>
                  <a:lnTo>
                    <a:pt x="354" y="670"/>
                  </a:lnTo>
                  <a:lnTo>
                    <a:pt x="354" y="53"/>
                  </a:lnTo>
                  <a:close/>
                </a:path>
              </a:pathLst>
            </a:custGeom>
            <a:solidFill>
              <a:srgbClr val="AE86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67" name="Freeform 11">
              <a:extLst>
                <a:ext uri="{FF2B5EF4-FFF2-40B4-BE49-F238E27FC236}">
                  <a16:creationId xmlns:a16="http://schemas.microsoft.com/office/drawing/2014/main" id="{7C941AA2-9F49-0D58-2AD2-597AC8B125B2}"/>
                </a:ext>
              </a:extLst>
            </p:cNvPr>
            <p:cNvSpPr>
              <a:spLocks noEditPoints="1"/>
            </p:cNvSpPr>
            <p:nvPr/>
          </p:nvSpPr>
          <p:spPr bwMode="auto">
            <a:xfrm>
              <a:off x="4997450" y="3563938"/>
              <a:ext cx="652462" cy="1085850"/>
            </a:xfrm>
            <a:custGeom>
              <a:avLst/>
              <a:gdLst>
                <a:gd name="T0" fmla="*/ 0 w 411"/>
                <a:gd name="T1" fmla="*/ 0 h 684"/>
                <a:gd name="T2" fmla="*/ 60 w 411"/>
                <a:gd name="T3" fmla="*/ 0 h 684"/>
                <a:gd name="T4" fmla="*/ 60 w 411"/>
                <a:gd name="T5" fmla="*/ 684 h 684"/>
                <a:gd name="T6" fmla="*/ 0 w 411"/>
                <a:gd name="T7" fmla="*/ 684 h 684"/>
                <a:gd name="T8" fmla="*/ 0 w 411"/>
                <a:gd name="T9" fmla="*/ 0 h 684"/>
                <a:gd name="T10" fmla="*/ 118 w 411"/>
                <a:gd name="T11" fmla="*/ 184 h 684"/>
                <a:gd name="T12" fmla="*/ 176 w 411"/>
                <a:gd name="T13" fmla="*/ 184 h 684"/>
                <a:gd name="T14" fmla="*/ 176 w 411"/>
                <a:gd name="T15" fmla="*/ 684 h 684"/>
                <a:gd name="T16" fmla="*/ 118 w 411"/>
                <a:gd name="T17" fmla="*/ 684 h 684"/>
                <a:gd name="T18" fmla="*/ 118 w 411"/>
                <a:gd name="T19" fmla="*/ 184 h 684"/>
                <a:gd name="T20" fmla="*/ 236 w 411"/>
                <a:gd name="T21" fmla="*/ 238 h 684"/>
                <a:gd name="T22" fmla="*/ 295 w 411"/>
                <a:gd name="T23" fmla="*/ 238 h 684"/>
                <a:gd name="T24" fmla="*/ 295 w 411"/>
                <a:gd name="T25" fmla="*/ 684 h 684"/>
                <a:gd name="T26" fmla="*/ 236 w 411"/>
                <a:gd name="T27" fmla="*/ 684 h 684"/>
                <a:gd name="T28" fmla="*/ 236 w 411"/>
                <a:gd name="T29" fmla="*/ 238 h 684"/>
                <a:gd name="T30" fmla="*/ 353 w 411"/>
                <a:gd name="T31" fmla="*/ 524 h 684"/>
                <a:gd name="T32" fmla="*/ 411 w 411"/>
                <a:gd name="T33" fmla="*/ 524 h 684"/>
                <a:gd name="T34" fmla="*/ 411 w 411"/>
                <a:gd name="T35" fmla="*/ 684 h 684"/>
                <a:gd name="T36" fmla="*/ 353 w 411"/>
                <a:gd name="T37" fmla="*/ 684 h 684"/>
                <a:gd name="T38" fmla="*/ 353 w 411"/>
                <a:gd name="T39" fmla="*/ 524 h 6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11" h="684">
                  <a:moveTo>
                    <a:pt x="0" y="0"/>
                  </a:moveTo>
                  <a:lnTo>
                    <a:pt x="60" y="0"/>
                  </a:lnTo>
                  <a:lnTo>
                    <a:pt x="60" y="684"/>
                  </a:lnTo>
                  <a:lnTo>
                    <a:pt x="0" y="684"/>
                  </a:lnTo>
                  <a:lnTo>
                    <a:pt x="0" y="0"/>
                  </a:lnTo>
                  <a:close/>
                  <a:moveTo>
                    <a:pt x="118" y="184"/>
                  </a:moveTo>
                  <a:lnTo>
                    <a:pt x="176" y="184"/>
                  </a:lnTo>
                  <a:lnTo>
                    <a:pt x="176" y="684"/>
                  </a:lnTo>
                  <a:lnTo>
                    <a:pt x="118" y="684"/>
                  </a:lnTo>
                  <a:lnTo>
                    <a:pt x="118" y="184"/>
                  </a:lnTo>
                  <a:close/>
                  <a:moveTo>
                    <a:pt x="236" y="238"/>
                  </a:moveTo>
                  <a:lnTo>
                    <a:pt x="295" y="238"/>
                  </a:lnTo>
                  <a:lnTo>
                    <a:pt x="295" y="684"/>
                  </a:lnTo>
                  <a:lnTo>
                    <a:pt x="236" y="684"/>
                  </a:lnTo>
                  <a:lnTo>
                    <a:pt x="236" y="238"/>
                  </a:lnTo>
                  <a:close/>
                  <a:moveTo>
                    <a:pt x="353" y="524"/>
                  </a:moveTo>
                  <a:lnTo>
                    <a:pt x="411" y="524"/>
                  </a:lnTo>
                  <a:lnTo>
                    <a:pt x="411" y="684"/>
                  </a:lnTo>
                  <a:lnTo>
                    <a:pt x="353" y="684"/>
                  </a:lnTo>
                  <a:lnTo>
                    <a:pt x="353" y="524"/>
                  </a:lnTo>
                  <a:close/>
                </a:path>
              </a:pathLst>
            </a:custGeom>
            <a:solidFill>
              <a:srgbClr val="AE86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68" name="Freeform 12">
              <a:extLst>
                <a:ext uri="{FF2B5EF4-FFF2-40B4-BE49-F238E27FC236}">
                  <a16:creationId xmlns:a16="http://schemas.microsoft.com/office/drawing/2014/main" id="{CD50836E-3CE7-1382-6A0E-C24072F706A0}"/>
                </a:ext>
              </a:extLst>
            </p:cNvPr>
            <p:cNvSpPr>
              <a:spLocks noEditPoints="1"/>
            </p:cNvSpPr>
            <p:nvPr/>
          </p:nvSpPr>
          <p:spPr bwMode="auto">
            <a:xfrm>
              <a:off x="5745163" y="3925888"/>
              <a:ext cx="654050" cy="723900"/>
            </a:xfrm>
            <a:custGeom>
              <a:avLst/>
              <a:gdLst>
                <a:gd name="T0" fmla="*/ 0 w 412"/>
                <a:gd name="T1" fmla="*/ 272 h 456"/>
                <a:gd name="T2" fmla="*/ 59 w 412"/>
                <a:gd name="T3" fmla="*/ 272 h 456"/>
                <a:gd name="T4" fmla="*/ 59 w 412"/>
                <a:gd name="T5" fmla="*/ 456 h 456"/>
                <a:gd name="T6" fmla="*/ 0 w 412"/>
                <a:gd name="T7" fmla="*/ 456 h 456"/>
                <a:gd name="T8" fmla="*/ 0 w 412"/>
                <a:gd name="T9" fmla="*/ 272 h 456"/>
                <a:gd name="T10" fmla="*/ 117 w 412"/>
                <a:gd name="T11" fmla="*/ 187 h 456"/>
                <a:gd name="T12" fmla="*/ 177 w 412"/>
                <a:gd name="T13" fmla="*/ 187 h 456"/>
                <a:gd name="T14" fmla="*/ 177 w 412"/>
                <a:gd name="T15" fmla="*/ 456 h 456"/>
                <a:gd name="T16" fmla="*/ 117 w 412"/>
                <a:gd name="T17" fmla="*/ 456 h 456"/>
                <a:gd name="T18" fmla="*/ 117 w 412"/>
                <a:gd name="T19" fmla="*/ 187 h 456"/>
                <a:gd name="T20" fmla="*/ 235 w 412"/>
                <a:gd name="T21" fmla="*/ 169 h 456"/>
                <a:gd name="T22" fmla="*/ 294 w 412"/>
                <a:gd name="T23" fmla="*/ 169 h 456"/>
                <a:gd name="T24" fmla="*/ 294 w 412"/>
                <a:gd name="T25" fmla="*/ 456 h 456"/>
                <a:gd name="T26" fmla="*/ 235 w 412"/>
                <a:gd name="T27" fmla="*/ 456 h 456"/>
                <a:gd name="T28" fmla="*/ 235 w 412"/>
                <a:gd name="T29" fmla="*/ 169 h 456"/>
                <a:gd name="T30" fmla="*/ 354 w 412"/>
                <a:gd name="T31" fmla="*/ 0 h 456"/>
                <a:gd name="T32" fmla="*/ 412 w 412"/>
                <a:gd name="T33" fmla="*/ 0 h 456"/>
                <a:gd name="T34" fmla="*/ 412 w 412"/>
                <a:gd name="T35" fmla="*/ 456 h 456"/>
                <a:gd name="T36" fmla="*/ 354 w 412"/>
                <a:gd name="T37" fmla="*/ 456 h 456"/>
                <a:gd name="T38" fmla="*/ 354 w 412"/>
                <a:gd name="T39" fmla="*/ 0 h 4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12" h="456">
                  <a:moveTo>
                    <a:pt x="0" y="272"/>
                  </a:moveTo>
                  <a:lnTo>
                    <a:pt x="59" y="272"/>
                  </a:lnTo>
                  <a:lnTo>
                    <a:pt x="59" y="456"/>
                  </a:lnTo>
                  <a:lnTo>
                    <a:pt x="0" y="456"/>
                  </a:lnTo>
                  <a:lnTo>
                    <a:pt x="0" y="272"/>
                  </a:lnTo>
                  <a:close/>
                  <a:moveTo>
                    <a:pt x="117" y="187"/>
                  </a:moveTo>
                  <a:lnTo>
                    <a:pt x="177" y="187"/>
                  </a:lnTo>
                  <a:lnTo>
                    <a:pt x="177" y="456"/>
                  </a:lnTo>
                  <a:lnTo>
                    <a:pt x="117" y="456"/>
                  </a:lnTo>
                  <a:lnTo>
                    <a:pt x="117" y="187"/>
                  </a:lnTo>
                  <a:close/>
                  <a:moveTo>
                    <a:pt x="235" y="169"/>
                  </a:moveTo>
                  <a:lnTo>
                    <a:pt x="294" y="169"/>
                  </a:lnTo>
                  <a:lnTo>
                    <a:pt x="294" y="456"/>
                  </a:lnTo>
                  <a:lnTo>
                    <a:pt x="235" y="456"/>
                  </a:lnTo>
                  <a:lnTo>
                    <a:pt x="235" y="169"/>
                  </a:lnTo>
                  <a:close/>
                  <a:moveTo>
                    <a:pt x="354" y="0"/>
                  </a:moveTo>
                  <a:lnTo>
                    <a:pt x="412" y="0"/>
                  </a:lnTo>
                  <a:lnTo>
                    <a:pt x="412" y="456"/>
                  </a:lnTo>
                  <a:lnTo>
                    <a:pt x="354" y="456"/>
                  </a:lnTo>
                  <a:lnTo>
                    <a:pt x="354" y="0"/>
                  </a:lnTo>
                  <a:close/>
                </a:path>
              </a:pathLst>
            </a:custGeom>
            <a:solidFill>
              <a:srgbClr val="AE86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69" name="Freeform 13">
              <a:extLst>
                <a:ext uri="{FF2B5EF4-FFF2-40B4-BE49-F238E27FC236}">
                  <a16:creationId xmlns:a16="http://schemas.microsoft.com/office/drawing/2014/main" id="{269D5493-37F7-C732-8C14-F68603418694}"/>
                </a:ext>
              </a:extLst>
            </p:cNvPr>
            <p:cNvSpPr>
              <a:spLocks noEditPoints="1"/>
            </p:cNvSpPr>
            <p:nvPr/>
          </p:nvSpPr>
          <p:spPr bwMode="auto">
            <a:xfrm>
              <a:off x="6492875" y="3895726"/>
              <a:ext cx="1774825" cy="1239838"/>
            </a:xfrm>
            <a:custGeom>
              <a:avLst/>
              <a:gdLst>
                <a:gd name="T0" fmla="*/ 0 w 1118"/>
                <a:gd name="T1" fmla="*/ 341 h 781"/>
                <a:gd name="T2" fmla="*/ 59 w 1118"/>
                <a:gd name="T3" fmla="*/ 341 h 781"/>
                <a:gd name="T4" fmla="*/ 59 w 1118"/>
                <a:gd name="T5" fmla="*/ 475 h 781"/>
                <a:gd name="T6" fmla="*/ 0 w 1118"/>
                <a:gd name="T7" fmla="*/ 475 h 781"/>
                <a:gd name="T8" fmla="*/ 0 w 1118"/>
                <a:gd name="T9" fmla="*/ 341 h 781"/>
                <a:gd name="T10" fmla="*/ 118 w 1118"/>
                <a:gd name="T11" fmla="*/ 439 h 781"/>
                <a:gd name="T12" fmla="*/ 176 w 1118"/>
                <a:gd name="T13" fmla="*/ 439 h 781"/>
                <a:gd name="T14" fmla="*/ 176 w 1118"/>
                <a:gd name="T15" fmla="*/ 475 h 781"/>
                <a:gd name="T16" fmla="*/ 118 w 1118"/>
                <a:gd name="T17" fmla="*/ 475 h 781"/>
                <a:gd name="T18" fmla="*/ 118 w 1118"/>
                <a:gd name="T19" fmla="*/ 439 h 781"/>
                <a:gd name="T20" fmla="*/ 235 w 1118"/>
                <a:gd name="T21" fmla="*/ 560 h 781"/>
                <a:gd name="T22" fmla="*/ 295 w 1118"/>
                <a:gd name="T23" fmla="*/ 560 h 781"/>
                <a:gd name="T24" fmla="*/ 295 w 1118"/>
                <a:gd name="T25" fmla="*/ 475 h 781"/>
                <a:gd name="T26" fmla="*/ 235 w 1118"/>
                <a:gd name="T27" fmla="*/ 475 h 781"/>
                <a:gd name="T28" fmla="*/ 235 w 1118"/>
                <a:gd name="T29" fmla="*/ 560 h 781"/>
                <a:gd name="T30" fmla="*/ 353 w 1118"/>
                <a:gd name="T31" fmla="*/ 781 h 781"/>
                <a:gd name="T32" fmla="*/ 411 w 1118"/>
                <a:gd name="T33" fmla="*/ 781 h 781"/>
                <a:gd name="T34" fmla="*/ 411 w 1118"/>
                <a:gd name="T35" fmla="*/ 475 h 781"/>
                <a:gd name="T36" fmla="*/ 353 w 1118"/>
                <a:gd name="T37" fmla="*/ 475 h 781"/>
                <a:gd name="T38" fmla="*/ 353 w 1118"/>
                <a:gd name="T39" fmla="*/ 781 h 781"/>
                <a:gd name="T40" fmla="*/ 471 w 1118"/>
                <a:gd name="T41" fmla="*/ 444 h 781"/>
                <a:gd name="T42" fmla="*/ 530 w 1118"/>
                <a:gd name="T43" fmla="*/ 444 h 781"/>
                <a:gd name="T44" fmla="*/ 530 w 1118"/>
                <a:gd name="T45" fmla="*/ 475 h 781"/>
                <a:gd name="T46" fmla="*/ 471 w 1118"/>
                <a:gd name="T47" fmla="*/ 475 h 781"/>
                <a:gd name="T48" fmla="*/ 471 w 1118"/>
                <a:gd name="T49" fmla="*/ 444 h 781"/>
                <a:gd name="T50" fmla="*/ 588 w 1118"/>
                <a:gd name="T51" fmla="*/ 406 h 781"/>
                <a:gd name="T52" fmla="*/ 648 w 1118"/>
                <a:gd name="T53" fmla="*/ 406 h 781"/>
                <a:gd name="T54" fmla="*/ 648 w 1118"/>
                <a:gd name="T55" fmla="*/ 475 h 781"/>
                <a:gd name="T56" fmla="*/ 588 w 1118"/>
                <a:gd name="T57" fmla="*/ 475 h 781"/>
                <a:gd name="T58" fmla="*/ 588 w 1118"/>
                <a:gd name="T59" fmla="*/ 406 h 781"/>
                <a:gd name="T60" fmla="*/ 706 w 1118"/>
                <a:gd name="T61" fmla="*/ 412 h 781"/>
                <a:gd name="T62" fmla="*/ 765 w 1118"/>
                <a:gd name="T63" fmla="*/ 412 h 781"/>
                <a:gd name="T64" fmla="*/ 765 w 1118"/>
                <a:gd name="T65" fmla="*/ 475 h 781"/>
                <a:gd name="T66" fmla="*/ 706 w 1118"/>
                <a:gd name="T67" fmla="*/ 475 h 781"/>
                <a:gd name="T68" fmla="*/ 706 w 1118"/>
                <a:gd name="T69" fmla="*/ 412 h 781"/>
                <a:gd name="T70" fmla="*/ 823 w 1118"/>
                <a:gd name="T71" fmla="*/ 93 h 781"/>
                <a:gd name="T72" fmla="*/ 883 w 1118"/>
                <a:gd name="T73" fmla="*/ 93 h 781"/>
                <a:gd name="T74" fmla="*/ 883 w 1118"/>
                <a:gd name="T75" fmla="*/ 475 h 781"/>
                <a:gd name="T76" fmla="*/ 823 w 1118"/>
                <a:gd name="T77" fmla="*/ 475 h 781"/>
                <a:gd name="T78" fmla="*/ 823 w 1118"/>
                <a:gd name="T79" fmla="*/ 93 h 781"/>
                <a:gd name="T80" fmla="*/ 941 w 1118"/>
                <a:gd name="T81" fmla="*/ 260 h 781"/>
                <a:gd name="T82" fmla="*/ 1000 w 1118"/>
                <a:gd name="T83" fmla="*/ 260 h 781"/>
                <a:gd name="T84" fmla="*/ 1000 w 1118"/>
                <a:gd name="T85" fmla="*/ 475 h 781"/>
                <a:gd name="T86" fmla="*/ 941 w 1118"/>
                <a:gd name="T87" fmla="*/ 475 h 781"/>
                <a:gd name="T88" fmla="*/ 941 w 1118"/>
                <a:gd name="T89" fmla="*/ 260 h 781"/>
                <a:gd name="T90" fmla="*/ 1060 w 1118"/>
                <a:gd name="T91" fmla="*/ 0 h 781"/>
                <a:gd name="T92" fmla="*/ 1118 w 1118"/>
                <a:gd name="T93" fmla="*/ 0 h 781"/>
                <a:gd name="T94" fmla="*/ 1118 w 1118"/>
                <a:gd name="T95" fmla="*/ 475 h 781"/>
                <a:gd name="T96" fmla="*/ 1060 w 1118"/>
                <a:gd name="T97" fmla="*/ 475 h 781"/>
                <a:gd name="T98" fmla="*/ 1060 w 1118"/>
                <a:gd name="T99" fmla="*/ 0 h 78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118" h="781">
                  <a:moveTo>
                    <a:pt x="0" y="341"/>
                  </a:moveTo>
                  <a:lnTo>
                    <a:pt x="59" y="341"/>
                  </a:lnTo>
                  <a:lnTo>
                    <a:pt x="59" y="475"/>
                  </a:lnTo>
                  <a:lnTo>
                    <a:pt x="0" y="475"/>
                  </a:lnTo>
                  <a:lnTo>
                    <a:pt x="0" y="341"/>
                  </a:lnTo>
                  <a:close/>
                  <a:moveTo>
                    <a:pt x="118" y="439"/>
                  </a:moveTo>
                  <a:lnTo>
                    <a:pt x="176" y="439"/>
                  </a:lnTo>
                  <a:lnTo>
                    <a:pt x="176" y="475"/>
                  </a:lnTo>
                  <a:lnTo>
                    <a:pt x="118" y="475"/>
                  </a:lnTo>
                  <a:lnTo>
                    <a:pt x="118" y="439"/>
                  </a:lnTo>
                  <a:close/>
                  <a:moveTo>
                    <a:pt x="235" y="560"/>
                  </a:moveTo>
                  <a:lnTo>
                    <a:pt x="295" y="560"/>
                  </a:lnTo>
                  <a:lnTo>
                    <a:pt x="295" y="475"/>
                  </a:lnTo>
                  <a:lnTo>
                    <a:pt x="235" y="475"/>
                  </a:lnTo>
                  <a:lnTo>
                    <a:pt x="235" y="560"/>
                  </a:lnTo>
                  <a:close/>
                  <a:moveTo>
                    <a:pt x="353" y="781"/>
                  </a:moveTo>
                  <a:lnTo>
                    <a:pt x="411" y="781"/>
                  </a:lnTo>
                  <a:lnTo>
                    <a:pt x="411" y="475"/>
                  </a:lnTo>
                  <a:lnTo>
                    <a:pt x="353" y="475"/>
                  </a:lnTo>
                  <a:lnTo>
                    <a:pt x="353" y="781"/>
                  </a:lnTo>
                  <a:close/>
                  <a:moveTo>
                    <a:pt x="471" y="444"/>
                  </a:moveTo>
                  <a:lnTo>
                    <a:pt x="530" y="444"/>
                  </a:lnTo>
                  <a:lnTo>
                    <a:pt x="530" y="475"/>
                  </a:lnTo>
                  <a:lnTo>
                    <a:pt x="471" y="475"/>
                  </a:lnTo>
                  <a:lnTo>
                    <a:pt x="471" y="444"/>
                  </a:lnTo>
                  <a:close/>
                  <a:moveTo>
                    <a:pt x="588" y="406"/>
                  </a:moveTo>
                  <a:lnTo>
                    <a:pt x="648" y="406"/>
                  </a:lnTo>
                  <a:lnTo>
                    <a:pt x="648" y="475"/>
                  </a:lnTo>
                  <a:lnTo>
                    <a:pt x="588" y="475"/>
                  </a:lnTo>
                  <a:lnTo>
                    <a:pt x="588" y="406"/>
                  </a:lnTo>
                  <a:close/>
                  <a:moveTo>
                    <a:pt x="706" y="412"/>
                  </a:moveTo>
                  <a:lnTo>
                    <a:pt x="765" y="412"/>
                  </a:lnTo>
                  <a:lnTo>
                    <a:pt x="765" y="475"/>
                  </a:lnTo>
                  <a:lnTo>
                    <a:pt x="706" y="475"/>
                  </a:lnTo>
                  <a:lnTo>
                    <a:pt x="706" y="412"/>
                  </a:lnTo>
                  <a:close/>
                  <a:moveTo>
                    <a:pt x="823" y="93"/>
                  </a:moveTo>
                  <a:lnTo>
                    <a:pt x="883" y="93"/>
                  </a:lnTo>
                  <a:lnTo>
                    <a:pt x="883" y="475"/>
                  </a:lnTo>
                  <a:lnTo>
                    <a:pt x="823" y="475"/>
                  </a:lnTo>
                  <a:lnTo>
                    <a:pt x="823" y="93"/>
                  </a:lnTo>
                  <a:close/>
                  <a:moveTo>
                    <a:pt x="941" y="260"/>
                  </a:moveTo>
                  <a:lnTo>
                    <a:pt x="1000" y="260"/>
                  </a:lnTo>
                  <a:lnTo>
                    <a:pt x="1000" y="475"/>
                  </a:lnTo>
                  <a:lnTo>
                    <a:pt x="941" y="475"/>
                  </a:lnTo>
                  <a:lnTo>
                    <a:pt x="941" y="260"/>
                  </a:lnTo>
                  <a:close/>
                  <a:moveTo>
                    <a:pt x="1060" y="0"/>
                  </a:moveTo>
                  <a:lnTo>
                    <a:pt x="1118" y="0"/>
                  </a:lnTo>
                  <a:lnTo>
                    <a:pt x="1118" y="475"/>
                  </a:lnTo>
                  <a:lnTo>
                    <a:pt x="1060" y="475"/>
                  </a:lnTo>
                  <a:lnTo>
                    <a:pt x="1060" y="0"/>
                  </a:lnTo>
                  <a:close/>
                </a:path>
              </a:pathLst>
            </a:custGeom>
            <a:solidFill>
              <a:srgbClr val="AE86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70" name="Line 14">
              <a:extLst>
                <a:ext uri="{FF2B5EF4-FFF2-40B4-BE49-F238E27FC236}">
                  <a16:creationId xmlns:a16="http://schemas.microsoft.com/office/drawing/2014/main" id="{207DA31D-708A-3EB6-78BF-6A24C8030941}"/>
                </a:ext>
              </a:extLst>
            </p:cNvPr>
            <p:cNvSpPr>
              <a:spLocks noChangeShapeType="1"/>
            </p:cNvSpPr>
            <p:nvPr/>
          </p:nvSpPr>
          <p:spPr bwMode="auto">
            <a:xfrm>
              <a:off x="1298575" y="4662263"/>
              <a:ext cx="7102475" cy="0"/>
            </a:xfrm>
            <a:prstGeom prst="line">
              <a:avLst/>
            </a:prstGeom>
            <a:noFill/>
            <a:ln w="14288" cap="flat">
              <a:solidFill>
                <a:srgbClr val="D9D9D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CH"/>
            </a:p>
          </p:txBody>
        </p:sp>
        <p:sp>
          <p:nvSpPr>
            <p:cNvPr id="91" name="Rectangle 35">
              <a:extLst>
                <a:ext uri="{FF2B5EF4-FFF2-40B4-BE49-F238E27FC236}">
                  <a16:creationId xmlns:a16="http://schemas.microsoft.com/office/drawing/2014/main" id="{62D7347E-F8CE-76F8-4686-4E1310968716}"/>
                </a:ext>
              </a:extLst>
            </p:cNvPr>
            <p:cNvSpPr>
              <a:spLocks noChangeArrowheads="1"/>
            </p:cNvSpPr>
            <p:nvPr/>
          </p:nvSpPr>
          <p:spPr bwMode="auto">
            <a:xfrm>
              <a:off x="2820988" y="6005513"/>
              <a:ext cx="361950" cy="114300"/>
            </a:xfrm>
            <a:prstGeom prst="rect">
              <a:avLst/>
            </a:prstGeom>
            <a:solidFill>
              <a:srgbClr val="AE862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92" name="Rectangle 36">
              <a:extLst>
                <a:ext uri="{FF2B5EF4-FFF2-40B4-BE49-F238E27FC236}">
                  <a16:creationId xmlns:a16="http://schemas.microsoft.com/office/drawing/2014/main" id="{B5175592-9AA6-0099-FCCA-DECF62CF7A4C}"/>
                </a:ext>
              </a:extLst>
            </p:cNvPr>
            <p:cNvSpPr>
              <a:spLocks noChangeArrowheads="1"/>
            </p:cNvSpPr>
            <p:nvPr/>
          </p:nvSpPr>
          <p:spPr bwMode="auto">
            <a:xfrm>
              <a:off x="3222625" y="5924551"/>
              <a:ext cx="1519237"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a:ln>
                    <a:noFill/>
                  </a:ln>
                  <a:solidFill>
                    <a:srgbClr val="595959"/>
                  </a:solidFill>
                  <a:effectLst/>
                  <a:latin typeface="Frutiger 45 Light" panose="020B0603020202020204" pitchFamily="34" charset="0"/>
                </a:rPr>
                <a:t>Bankguthaben</a:t>
              </a:r>
              <a:endParaRPr kumimoji="0" lang="de-DE" altLang="de-DE" sz="1800" b="0" i="0" u="none" strike="noStrike" cap="none" normalizeH="0" baseline="0">
                <a:ln>
                  <a:noFill/>
                </a:ln>
                <a:solidFill>
                  <a:schemeClr val="tx1"/>
                </a:solidFill>
                <a:effectLst/>
                <a:latin typeface="Arial" panose="020B0604020202020204" pitchFamily="34" charset="0"/>
              </a:endParaRPr>
            </a:p>
          </p:txBody>
        </p:sp>
      </p:grpSp>
      <p:grpSp>
        <p:nvGrpSpPr>
          <p:cNvPr id="5" name="Group 4">
            <a:extLst>
              <a:ext uri="{FF2B5EF4-FFF2-40B4-BE49-F238E27FC236}">
                <a16:creationId xmlns:a16="http://schemas.microsoft.com/office/drawing/2014/main" id="{8C8A79EF-01DC-20C3-9B4A-11EBF0E8C804}"/>
              </a:ext>
            </a:extLst>
          </p:cNvPr>
          <p:cNvGrpSpPr/>
          <p:nvPr/>
        </p:nvGrpSpPr>
        <p:grpSpPr>
          <a:xfrm>
            <a:off x="1306513" y="3635376"/>
            <a:ext cx="6915150" cy="2600325"/>
            <a:chOff x="1306513" y="3635376"/>
            <a:chExt cx="6915150" cy="2600325"/>
          </a:xfrm>
        </p:grpSpPr>
        <p:sp>
          <p:nvSpPr>
            <p:cNvPr id="93" name="Line 37">
              <a:extLst>
                <a:ext uri="{FF2B5EF4-FFF2-40B4-BE49-F238E27FC236}">
                  <a16:creationId xmlns:a16="http://schemas.microsoft.com/office/drawing/2014/main" id="{45805A5A-16E2-1E44-3ADC-3A6F6C7E7EA0}"/>
                </a:ext>
              </a:extLst>
            </p:cNvPr>
            <p:cNvSpPr>
              <a:spLocks noChangeShapeType="1"/>
            </p:cNvSpPr>
            <p:nvPr/>
          </p:nvSpPr>
          <p:spPr bwMode="auto">
            <a:xfrm>
              <a:off x="4914900" y="6062663"/>
              <a:ext cx="361950" cy="0"/>
            </a:xfrm>
            <a:prstGeom prst="line">
              <a:avLst/>
            </a:prstGeom>
            <a:noFill/>
            <a:ln w="42863" cap="rnd">
              <a:solidFill>
                <a:srgbClr val="C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CH"/>
            </a:p>
          </p:txBody>
        </p:sp>
        <p:sp>
          <p:nvSpPr>
            <p:cNvPr id="94" name="Rectangle 38">
              <a:extLst>
                <a:ext uri="{FF2B5EF4-FFF2-40B4-BE49-F238E27FC236}">
                  <a16:creationId xmlns:a16="http://schemas.microsoft.com/office/drawing/2014/main" id="{FB5060C9-C661-30B1-2EAC-1C9A1EEB11A3}"/>
                </a:ext>
              </a:extLst>
            </p:cNvPr>
            <p:cNvSpPr>
              <a:spLocks noChangeArrowheads="1"/>
            </p:cNvSpPr>
            <p:nvPr/>
          </p:nvSpPr>
          <p:spPr bwMode="auto">
            <a:xfrm>
              <a:off x="5314950" y="5924551"/>
              <a:ext cx="1277937" cy="311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800" b="0" i="0" u="none" strike="noStrike" cap="none" normalizeH="0" baseline="0">
                  <a:ln>
                    <a:noFill/>
                  </a:ln>
                  <a:solidFill>
                    <a:srgbClr val="595959"/>
                  </a:solidFill>
                  <a:effectLst/>
                  <a:latin typeface="Frutiger 45 Light" panose="020B0603020202020204" pitchFamily="34" charset="0"/>
                </a:rPr>
                <a:t>Hypotheken</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71" name="Freeform 15">
              <a:extLst>
                <a:ext uri="{FF2B5EF4-FFF2-40B4-BE49-F238E27FC236}">
                  <a16:creationId xmlns:a16="http://schemas.microsoft.com/office/drawing/2014/main" id="{EAE98664-BA55-20E0-083C-FED87E191390}"/>
                </a:ext>
              </a:extLst>
            </p:cNvPr>
            <p:cNvSpPr>
              <a:spLocks/>
            </p:cNvSpPr>
            <p:nvPr/>
          </p:nvSpPr>
          <p:spPr bwMode="auto">
            <a:xfrm>
              <a:off x="1306513" y="3635376"/>
              <a:ext cx="6915150" cy="595313"/>
            </a:xfrm>
            <a:custGeom>
              <a:avLst/>
              <a:gdLst>
                <a:gd name="T0" fmla="*/ 0 w 4356"/>
                <a:gd name="T1" fmla="*/ 151 h 375"/>
                <a:gd name="T2" fmla="*/ 118 w 4356"/>
                <a:gd name="T3" fmla="*/ 144 h 375"/>
                <a:gd name="T4" fmla="*/ 236 w 4356"/>
                <a:gd name="T5" fmla="*/ 134 h 375"/>
                <a:gd name="T6" fmla="*/ 353 w 4356"/>
                <a:gd name="T7" fmla="*/ 168 h 375"/>
                <a:gd name="T8" fmla="*/ 472 w 4356"/>
                <a:gd name="T9" fmla="*/ 155 h 375"/>
                <a:gd name="T10" fmla="*/ 588 w 4356"/>
                <a:gd name="T11" fmla="*/ 162 h 375"/>
                <a:gd name="T12" fmla="*/ 707 w 4356"/>
                <a:gd name="T13" fmla="*/ 155 h 375"/>
                <a:gd name="T14" fmla="*/ 825 w 4356"/>
                <a:gd name="T15" fmla="*/ 125 h 375"/>
                <a:gd name="T16" fmla="*/ 942 w 4356"/>
                <a:gd name="T17" fmla="*/ 137 h 375"/>
                <a:gd name="T18" fmla="*/ 1060 w 4356"/>
                <a:gd name="T19" fmla="*/ 144 h 375"/>
                <a:gd name="T20" fmla="*/ 1177 w 4356"/>
                <a:gd name="T21" fmla="*/ 155 h 375"/>
                <a:gd name="T22" fmla="*/ 1295 w 4356"/>
                <a:gd name="T23" fmla="*/ 159 h 375"/>
                <a:gd name="T24" fmla="*/ 1413 w 4356"/>
                <a:gd name="T25" fmla="*/ 165 h 375"/>
                <a:gd name="T26" fmla="*/ 1530 w 4356"/>
                <a:gd name="T27" fmla="*/ 172 h 375"/>
                <a:gd name="T28" fmla="*/ 1649 w 4356"/>
                <a:gd name="T29" fmla="*/ 158 h 375"/>
                <a:gd name="T30" fmla="*/ 1765 w 4356"/>
                <a:gd name="T31" fmla="*/ 178 h 375"/>
                <a:gd name="T32" fmla="*/ 1884 w 4356"/>
                <a:gd name="T33" fmla="*/ 171 h 375"/>
                <a:gd name="T34" fmla="*/ 2002 w 4356"/>
                <a:gd name="T35" fmla="*/ 148 h 375"/>
                <a:gd name="T36" fmla="*/ 2119 w 4356"/>
                <a:gd name="T37" fmla="*/ 141 h 375"/>
                <a:gd name="T38" fmla="*/ 2237 w 4356"/>
                <a:gd name="T39" fmla="*/ 94 h 375"/>
                <a:gd name="T40" fmla="*/ 2354 w 4356"/>
                <a:gd name="T41" fmla="*/ 51 h 375"/>
                <a:gd name="T42" fmla="*/ 2472 w 4356"/>
                <a:gd name="T43" fmla="*/ 17 h 375"/>
                <a:gd name="T44" fmla="*/ 2590 w 4356"/>
                <a:gd name="T45" fmla="*/ 0 h 375"/>
                <a:gd name="T46" fmla="*/ 2707 w 4356"/>
                <a:gd name="T47" fmla="*/ 17 h 375"/>
                <a:gd name="T48" fmla="*/ 2826 w 4356"/>
                <a:gd name="T49" fmla="*/ 34 h 375"/>
                <a:gd name="T50" fmla="*/ 2944 w 4356"/>
                <a:gd name="T51" fmla="*/ 55 h 375"/>
                <a:gd name="T52" fmla="*/ 3061 w 4356"/>
                <a:gd name="T53" fmla="*/ 77 h 375"/>
                <a:gd name="T54" fmla="*/ 3179 w 4356"/>
                <a:gd name="T55" fmla="*/ 118 h 375"/>
                <a:gd name="T56" fmla="*/ 3296 w 4356"/>
                <a:gd name="T57" fmla="*/ 181 h 375"/>
                <a:gd name="T58" fmla="*/ 3414 w 4356"/>
                <a:gd name="T59" fmla="*/ 262 h 375"/>
                <a:gd name="T60" fmla="*/ 3532 w 4356"/>
                <a:gd name="T61" fmla="*/ 330 h 375"/>
                <a:gd name="T62" fmla="*/ 3649 w 4356"/>
                <a:gd name="T63" fmla="*/ 369 h 375"/>
                <a:gd name="T64" fmla="*/ 3767 w 4356"/>
                <a:gd name="T65" fmla="*/ 375 h 375"/>
                <a:gd name="T66" fmla="*/ 3884 w 4356"/>
                <a:gd name="T67" fmla="*/ 349 h 375"/>
                <a:gd name="T68" fmla="*/ 4003 w 4356"/>
                <a:gd name="T69" fmla="*/ 308 h 375"/>
                <a:gd name="T70" fmla="*/ 4121 w 4356"/>
                <a:gd name="T71" fmla="*/ 209 h 375"/>
                <a:gd name="T72" fmla="*/ 4238 w 4356"/>
                <a:gd name="T73" fmla="*/ 164 h 375"/>
                <a:gd name="T74" fmla="*/ 4356 w 4356"/>
                <a:gd name="T75" fmla="*/ 127 h 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4356" h="375">
                  <a:moveTo>
                    <a:pt x="0" y="151"/>
                  </a:moveTo>
                  <a:lnTo>
                    <a:pt x="118" y="144"/>
                  </a:lnTo>
                  <a:lnTo>
                    <a:pt x="236" y="134"/>
                  </a:lnTo>
                  <a:lnTo>
                    <a:pt x="353" y="168"/>
                  </a:lnTo>
                  <a:lnTo>
                    <a:pt x="472" y="155"/>
                  </a:lnTo>
                  <a:lnTo>
                    <a:pt x="588" y="162"/>
                  </a:lnTo>
                  <a:lnTo>
                    <a:pt x="707" y="155"/>
                  </a:lnTo>
                  <a:lnTo>
                    <a:pt x="825" y="125"/>
                  </a:lnTo>
                  <a:lnTo>
                    <a:pt x="942" y="137"/>
                  </a:lnTo>
                  <a:lnTo>
                    <a:pt x="1060" y="144"/>
                  </a:lnTo>
                  <a:lnTo>
                    <a:pt x="1177" y="155"/>
                  </a:lnTo>
                  <a:lnTo>
                    <a:pt x="1295" y="159"/>
                  </a:lnTo>
                  <a:lnTo>
                    <a:pt x="1413" y="165"/>
                  </a:lnTo>
                  <a:lnTo>
                    <a:pt x="1530" y="172"/>
                  </a:lnTo>
                  <a:lnTo>
                    <a:pt x="1649" y="158"/>
                  </a:lnTo>
                  <a:lnTo>
                    <a:pt x="1765" y="178"/>
                  </a:lnTo>
                  <a:lnTo>
                    <a:pt x="1884" y="171"/>
                  </a:lnTo>
                  <a:lnTo>
                    <a:pt x="2002" y="148"/>
                  </a:lnTo>
                  <a:lnTo>
                    <a:pt x="2119" y="141"/>
                  </a:lnTo>
                  <a:lnTo>
                    <a:pt x="2237" y="94"/>
                  </a:lnTo>
                  <a:lnTo>
                    <a:pt x="2354" y="51"/>
                  </a:lnTo>
                  <a:lnTo>
                    <a:pt x="2472" y="17"/>
                  </a:lnTo>
                  <a:lnTo>
                    <a:pt x="2590" y="0"/>
                  </a:lnTo>
                  <a:lnTo>
                    <a:pt x="2707" y="17"/>
                  </a:lnTo>
                  <a:lnTo>
                    <a:pt x="2826" y="34"/>
                  </a:lnTo>
                  <a:lnTo>
                    <a:pt x="2944" y="55"/>
                  </a:lnTo>
                  <a:lnTo>
                    <a:pt x="3061" y="77"/>
                  </a:lnTo>
                  <a:lnTo>
                    <a:pt x="3179" y="118"/>
                  </a:lnTo>
                  <a:lnTo>
                    <a:pt x="3296" y="181"/>
                  </a:lnTo>
                  <a:lnTo>
                    <a:pt x="3414" y="262"/>
                  </a:lnTo>
                  <a:lnTo>
                    <a:pt x="3532" y="330"/>
                  </a:lnTo>
                  <a:lnTo>
                    <a:pt x="3649" y="369"/>
                  </a:lnTo>
                  <a:lnTo>
                    <a:pt x="3767" y="375"/>
                  </a:lnTo>
                  <a:lnTo>
                    <a:pt x="3884" y="349"/>
                  </a:lnTo>
                  <a:lnTo>
                    <a:pt x="4003" y="308"/>
                  </a:lnTo>
                  <a:lnTo>
                    <a:pt x="4121" y="209"/>
                  </a:lnTo>
                  <a:lnTo>
                    <a:pt x="4238" y="164"/>
                  </a:lnTo>
                  <a:lnTo>
                    <a:pt x="4356" y="127"/>
                  </a:lnTo>
                </a:path>
              </a:pathLst>
            </a:custGeom>
            <a:noFill/>
            <a:ln w="42863" cap="rnd">
              <a:solidFill>
                <a:srgbClr val="C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CH"/>
            </a:p>
          </p:txBody>
        </p:sp>
      </p:grpSp>
    </p:spTree>
    <p:custDataLst>
      <p:tags r:id="rId1"/>
    </p:custDataLst>
    <p:extLst>
      <p:ext uri="{BB962C8B-B14F-4D97-AF65-F5344CB8AC3E}">
        <p14:creationId xmlns:p14="http://schemas.microsoft.com/office/powerpoint/2010/main" val="2670263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CFA165-44A3-A209-550A-B0DEF5682C7F}"/>
            </a:ext>
          </a:extLst>
        </p:cNvPr>
        <p:cNvGrpSpPr/>
        <p:nvPr/>
      </p:nvGrpSpPr>
      <p:grpSpPr>
        <a:xfrm>
          <a:off x="0" y="0"/>
          <a:ext cx="0" cy="0"/>
          <a:chOff x="0" y="0"/>
          <a:chExt cx="0" cy="0"/>
        </a:xfrm>
      </p:grpSpPr>
      <p:sp>
        <p:nvSpPr>
          <p:cNvPr id="46" name="PAGE HEADING">
            <a:extLst>
              <a:ext uri="{FF2B5EF4-FFF2-40B4-BE49-F238E27FC236}">
                <a16:creationId xmlns:a16="http://schemas.microsoft.com/office/drawing/2014/main" id="{6F5C2AB1-1A9E-1AA1-E18E-266D787D44C0}"/>
              </a:ext>
            </a:extLst>
          </p:cNvPr>
          <p:cNvSpPr>
            <a:spLocks noGrp="1"/>
          </p:cNvSpPr>
          <p:nvPr>
            <p:ph type="title"/>
            <p:custDataLst>
              <p:tags r:id="rId2"/>
            </p:custDataLst>
          </p:nvPr>
        </p:nvSpPr>
        <p:spPr>
          <a:xfrm>
            <a:off x="560566" y="1789"/>
            <a:ext cx="12247159" cy="941386"/>
          </a:xfrm>
        </p:spPr>
        <p:txBody>
          <a:bodyPr>
            <a:noAutofit/>
          </a:bodyPr>
          <a:lstStyle/>
          <a:p>
            <a:r>
              <a:rPr lang="en-US" sz="3200"/>
              <a:t>      Finanzmarktaufsicht – weniger Spielraum</a:t>
            </a:r>
            <a:endParaRPr lang="en-US" sz="3200" dirty="0"/>
          </a:p>
        </p:txBody>
      </p:sp>
      <p:sp>
        <p:nvSpPr>
          <p:cNvPr id="41" name="Rectangle 14">
            <a:extLst>
              <a:ext uri="{FF2B5EF4-FFF2-40B4-BE49-F238E27FC236}">
                <a16:creationId xmlns:a16="http://schemas.microsoft.com/office/drawing/2014/main" id="{6DE2FB8F-DD11-D558-EE44-B38A8B2E97D0}"/>
              </a:ext>
            </a:extLst>
          </p:cNvPr>
          <p:cNvSpPr>
            <a:spLocks noChangeArrowheads="1"/>
          </p:cNvSpPr>
          <p:nvPr/>
        </p:nvSpPr>
        <p:spPr bwMode="auto">
          <a:xfrm>
            <a:off x="566765" y="1763920"/>
            <a:ext cx="5464573" cy="315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marL="457200">
              <a:spcBef>
                <a:spcPct val="0"/>
              </a:spcBef>
              <a:defRPr>
                <a:solidFill>
                  <a:schemeClr val="tx1"/>
                </a:solidFill>
                <a:latin typeface="Arial" panose="020B0604020202020204" pitchFamily="34" charset="0"/>
              </a:defRPr>
            </a:lvl2pPr>
            <a:lvl3pPr marL="914400">
              <a:spcBef>
                <a:spcPct val="0"/>
              </a:spcBef>
              <a:defRPr>
                <a:solidFill>
                  <a:schemeClr val="tx1"/>
                </a:solidFill>
                <a:latin typeface="Arial" panose="020B0604020202020204" pitchFamily="34" charset="0"/>
              </a:defRPr>
            </a:lvl3pPr>
            <a:lvl4pPr marL="1371600">
              <a:spcBef>
                <a:spcPct val="0"/>
              </a:spcBef>
              <a:defRPr>
                <a:solidFill>
                  <a:schemeClr val="tx1"/>
                </a:solidFill>
                <a:latin typeface="Arial" panose="020B0604020202020204" pitchFamily="34" charset="0"/>
              </a:defRPr>
            </a:lvl4pPr>
            <a:lvl5pPr marL="1828800">
              <a:spcBef>
                <a:spcPct val="0"/>
              </a:spcBef>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1340510"/>
            <a:r>
              <a:rPr lang="de-DE" altLang="de-DE" sz="2052">
                <a:latin typeface="Frutiger 45 Light" panose="020B0603020202020204" pitchFamily="34" charset="0"/>
              </a:rPr>
              <a:t>Anwendung der Tragbarkeitsregeln nach Banken</a:t>
            </a:r>
            <a:endParaRPr lang="de-DE" altLang="de-DE" sz="2052" dirty="0"/>
          </a:p>
        </p:txBody>
      </p:sp>
      <p:sp>
        <p:nvSpPr>
          <p:cNvPr id="113" name="Rectangle 55">
            <a:extLst>
              <a:ext uri="{FF2B5EF4-FFF2-40B4-BE49-F238E27FC236}">
                <a16:creationId xmlns:a16="http://schemas.microsoft.com/office/drawing/2014/main" id="{FAE522BC-B7EA-42F7-47FC-D9253BBFC2E7}"/>
              </a:ext>
            </a:extLst>
          </p:cNvPr>
          <p:cNvSpPr>
            <a:spLocks noChangeArrowheads="1"/>
          </p:cNvSpPr>
          <p:nvPr/>
        </p:nvSpPr>
        <p:spPr bwMode="auto">
          <a:xfrm>
            <a:off x="1818691" y="7001289"/>
            <a:ext cx="886460" cy="122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itchFamily="34" charset="0"/>
                <a:cs typeface="Arial" pitchFamily="34" charset="0"/>
              </a:defRPr>
            </a:lvl1pPr>
            <a:lvl2pPr>
              <a:spcBef>
                <a:spcPct val="0"/>
              </a:spcBef>
              <a:defRPr>
                <a:solidFill>
                  <a:schemeClr val="tx1"/>
                </a:solidFill>
                <a:latin typeface="Arial" pitchFamily="34" charset="0"/>
                <a:cs typeface="Arial" pitchFamily="34" charset="0"/>
              </a:defRPr>
            </a:lvl2pPr>
            <a:lvl3pPr>
              <a:spcBef>
                <a:spcPct val="0"/>
              </a:spcBef>
              <a:defRPr>
                <a:solidFill>
                  <a:schemeClr val="tx1"/>
                </a:solidFill>
                <a:latin typeface="Arial" pitchFamily="34" charset="0"/>
                <a:cs typeface="Arial" pitchFamily="34" charset="0"/>
              </a:defRPr>
            </a:lvl3pPr>
            <a:lvl4pPr>
              <a:spcBef>
                <a:spcPct val="0"/>
              </a:spcBef>
              <a:defRPr>
                <a:solidFill>
                  <a:schemeClr val="tx1"/>
                </a:solidFill>
                <a:latin typeface="Arial" pitchFamily="34" charset="0"/>
                <a:cs typeface="Arial" pitchFamily="34" charset="0"/>
              </a:defRPr>
            </a:lvl4pPr>
            <a:lvl5pPr>
              <a:spcBef>
                <a:spcPct val="0"/>
              </a:spcBef>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algn="ctr" eaLnBrk="1" hangingPunct="1"/>
            <a:r>
              <a:rPr lang="de-DE" altLang="de-DE" sz="799" dirty="0">
                <a:solidFill>
                  <a:srgbClr val="000000"/>
                </a:solidFill>
                <a:latin typeface="Frutiger 45 Light"/>
              </a:rPr>
              <a:t>Source</a:t>
            </a:r>
            <a:r>
              <a:rPr lang="de-DE" altLang="de-DE" sz="799">
                <a:solidFill>
                  <a:srgbClr val="000000"/>
                </a:solidFill>
                <a:latin typeface="Frutiger 45 Light"/>
              </a:rPr>
              <a:t>: FINMA, UBS</a:t>
            </a:r>
            <a:endParaRPr lang="de-DE" altLang="de-DE" sz="799" dirty="0">
              <a:solidFill>
                <a:srgbClr val="000000"/>
              </a:solidFill>
              <a:latin typeface="Frutiger 45 Light"/>
            </a:endParaRPr>
          </a:p>
        </p:txBody>
      </p:sp>
      <p:sp>
        <p:nvSpPr>
          <p:cNvPr id="7" name="Line 6">
            <a:extLst>
              <a:ext uri="{FF2B5EF4-FFF2-40B4-BE49-F238E27FC236}">
                <a16:creationId xmlns:a16="http://schemas.microsoft.com/office/drawing/2014/main" id="{F123A108-87D2-A528-9CFE-54F44583E26F}"/>
              </a:ext>
            </a:extLst>
          </p:cNvPr>
          <p:cNvSpPr>
            <a:spLocks noChangeShapeType="1"/>
          </p:cNvSpPr>
          <p:nvPr/>
        </p:nvSpPr>
        <p:spPr bwMode="auto">
          <a:xfrm flipV="1">
            <a:off x="1541462" y="2855713"/>
            <a:ext cx="0" cy="3027363"/>
          </a:xfrm>
          <a:prstGeom prst="line">
            <a:avLst/>
          </a:prstGeom>
          <a:noFill/>
          <a:ln w="19050" cap="flat">
            <a:solidFill>
              <a:srgbClr val="BFBFB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CH"/>
          </a:p>
        </p:txBody>
      </p:sp>
      <p:sp>
        <p:nvSpPr>
          <p:cNvPr id="42" name="Line 7">
            <a:extLst>
              <a:ext uri="{FF2B5EF4-FFF2-40B4-BE49-F238E27FC236}">
                <a16:creationId xmlns:a16="http://schemas.microsoft.com/office/drawing/2014/main" id="{DF3884A9-E8AF-CB74-B280-44517FD5E91D}"/>
              </a:ext>
            </a:extLst>
          </p:cNvPr>
          <p:cNvSpPr>
            <a:spLocks noChangeShapeType="1"/>
          </p:cNvSpPr>
          <p:nvPr/>
        </p:nvSpPr>
        <p:spPr bwMode="auto">
          <a:xfrm>
            <a:off x="1541462" y="5883075"/>
            <a:ext cx="4918075" cy="0"/>
          </a:xfrm>
          <a:prstGeom prst="line">
            <a:avLst/>
          </a:prstGeom>
          <a:noFill/>
          <a:ln w="19050" cap="flat">
            <a:solidFill>
              <a:srgbClr val="BFBFB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CH"/>
          </a:p>
        </p:txBody>
      </p:sp>
      <p:sp>
        <p:nvSpPr>
          <p:cNvPr id="43" name="Oval 8">
            <a:extLst>
              <a:ext uri="{FF2B5EF4-FFF2-40B4-BE49-F238E27FC236}">
                <a16:creationId xmlns:a16="http://schemas.microsoft.com/office/drawing/2014/main" id="{AF79697F-B7DE-96C5-9C8F-404367192100}"/>
              </a:ext>
            </a:extLst>
          </p:cNvPr>
          <p:cNvSpPr>
            <a:spLocks noChangeArrowheads="1"/>
          </p:cNvSpPr>
          <p:nvPr/>
        </p:nvSpPr>
        <p:spPr bwMode="auto">
          <a:xfrm>
            <a:off x="2339975" y="3776463"/>
            <a:ext cx="173038" cy="174625"/>
          </a:xfrm>
          <a:prstGeom prst="ellipse">
            <a:avLst/>
          </a:prstGeom>
          <a:solidFill>
            <a:srgbClr val="E6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sp>
        <p:nvSpPr>
          <p:cNvPr id="44" name="Oval 9">
            <a:extLst>
              <a:ext uri="{FF2B5EF4-FFF2-40B4-BE49-F238E27FC236}">
                <a16:creationId xmlns:a16="http://schemas.microsoft.com/office/drawing/2014/main" id="{35AD2DB8-B98A-C09A-A6AF-F0CAC1F97E6E}"/>
              </a:ext>
            </a:extLst>
          </p:cNvPr>
          <p:cNvSpPr>
            <a:spLocks noChangeArrowheads="1"/>
          </p:cNvSpPr>
          <p:nvPr/>
        </p:nvSpPr>
        <p:spPr bwMode="auto">
          <a:xfrm>
            <a:off x="2633662" y="5036938"/>
            <a:ext cx="174625" cy="174625"/>
          </a:xfrm>
          <a:prstGeom prst="ellipse">
            <a:avLst/>
          </a:prstGeom>
          <a:solidFill>
            <a:srgbClr val="E6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sp>
        <p:nvSpPr>
          <p:cNvPr id="45" name="Oval 10">
            <a:extLst>
              <a:ext uri="{FF2B5EF4-FFF2-40B4-BE49-F238E27FC236}">
                <a16:creationId xmlns:a16="http://schemas.microsoft.com/office/drawing/2014/main" id="{8AD14F01-67C1-A720-7A1D-01AD19B8179D}"/>
              </a:ext>
            </a:extLst>
          </p:cNvPr>
          <p:cNvSpPr>
            <a:spLocks noChangeArrowheads="1"/>
          </p:cNvSpPr>
          <p:nvPr/>
        </p:nvSpPr>
        <p:spPr bwMode="auto">
          <a:xfrm>
            <a:off x="2832100" y="4535288"/>
            <a:ext cx="174625" cy="174625"/>
          </a:xfrm>
          <a:prstGeom prst="ellipse">
            <a:avLst/>
          </a:prstGeom>
          <a:solidFill>
            <a:srgbClr val="E6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sp>
        <p:nvSpPr>
          <p:cNvPr id="47" name="Oval 11">
            <a:extLst>
              <a:ext uri="{FF2B5EF4-FFF2-40B4-BE49-F238E27FC236}">
                <a16:creationId xmlns:a16="http://schemas.microsoft.com/office/drawing/2014/main" id="{6FAA66E4-0E63-31CC-557B-4E98E0C12F10}"/>
              </a:ext>
            </a:extLst>
          </p:cNvPr>
          <p:cNvSpPr>
            <a:spLocks noChangeArrowheads="1"/>
          </p:cNvSpPr>
          <p:nvPr/>
        </p:nvSpPr>
        <p:spPr bwMode="auto">
          <a:xfrm>
            <a:off x="3027362" y="5036938"/>
            <a:ext cx="174625" cy="174625"/>
          </a:xfrm>
          <a:prstGeom prst="ellipse">
            <a:avLst/>
          </a:prstGeom>
          <a:solidFill>
            <a:srgbClr val="E6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sp>
        <p:nvSpPr>
          <p:cNvPr id="48" name="Oval 12">
            <a:extLst>
              <a:ext uri="{FF2B5EF4-FFF2-40B4-BE49-F238E27FC236}">
                <a16:creationId xmlns:a16="http://schemas.microsoft.com/office/drawing/2014/main" id="{4DE1A5B8-D511-3B80-0129-13D5E1D69E02}"/>
              </a:ext>
            </a:extLst>
          </p:cNvPr>
          <p:cNvSpPr>
            <a:spLocks noChangeArrowheads="1"/>
          </p:cNvSpPr>
          <p:nvPr/>
        </p:nvSpPr>
        <p:spPr bwMode="auto">
          <a:xfrm>
            <a:off x="3027362" y="4938513"/>
            <a:ext cx="174625" cy="173038"/>
          </a:xfrm>
          <a:prstGeom prst="ellipse">
            <a:avLst/>
          </a:prstGeom>
          <a:solidFill>
            <a:srgbClr val="E6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sp>
        <p:nvSpPr>
          <p:cNvPr id="49" name="Oval 13">
            <a:extLst>
              <a:ext uri="{FF2B5EF4-FFF2-40B4-BE49-F238E27FC236}">
                <a16:creationId xmlns:a16="http://schemas.microsoft.com/office/drawing/2014/main" id="{C3D6BA68-F4AA-C0AA-7528-B5129BCE29D1}"/>
              </a:ext>
            </a:extLst>
          </p:cNvPr>
          <p:cNvSpPr>
            <a:spLocks noChangeArrowheads="1"/>
          </p:cNvSpPr>
          <p:nvPr/>
        </p:nvSpPr>
        <p:spPr bwMode="auto">
          <a:xfrm>
            <a:off x="3027362" y="4535288"/>
            <a:ext cx="174625" cy="174625"/>
          </a:xfrm>
          <a:prstGeom prst="ellipse">
            <a:avLst/>
          </a:prstGeom>
          <a:solidFill>
            <a:srgbClr val="E6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sp>
        <p:nvSpPr>
          <p:cNvPr id="50" name="Oval 14">
            <a:extLst>
              <a:ext uri="{FF2B5EF4-FFF2-40B4-BE49-F238E27FC236}">
                <a16:creationId xmlns:a16="http://schemas.microsoft.com/office/drawing/2014/main" id="{BAAA87DF-04E5-AF73-07C8-AD2D5ADA85C4}"/>
              </a:ext>
            </a:extLst>
          </p:cNvPr>
          <p:cNvSpPr>
            <a:spLocks noChangeArrowheads="1"/>
          </p:cNvSpPr>
          <p:nvPr/>
        </p:nvSpPr>
        <p:spPr bwMode="auto">
          <a:xfrm>
            <a:off x="3027362" y="3274813"/>
            <a:ext cx="174625" cy="174625"/>
          </a:xfrm>
          <a:prstGeom prst="ellipse">
            <a:avLst/>
          </a:prstGeom>
          <a:solidFill>
            <a:srgbClr val="E6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sp>
        <p:nvSpPr>
          <p:cNvPr id="51" name="Oval 15">
            <a:extLst>
              <a:ext uri="{FF2B5EF4-FFF2-40B4-BE49-F238E27FC236}">
                <a16:creationId xmlns:a16="http://schemas.microsoft.com/office/drawing/2014/main" id="{A00F6990-E2C9-AC46-1A0D-BCE05477BE03}"/>
              </a:ext>
            </a:extLst>
          </p:cNvPr>
          <p:cNvSpPr>
            <a:spLocks noChangeArrowheads="1"/>
          </p:cNvSpPr>
          <p:nvPr/>
        </p:nvSpPr>
        <p:spPr bwMode="auto">
          <a:xfrm>
            <a:off x="3225800" y="5036938"/>
            <a:ext cx="174625" cy="174625"/>
          </a:xfrm>
          <a:prstGeom prst="ellipse">
            <a:avLst/>
          </a:prstGeom>
          <a:solidFill>
            <a:srgbClr val="E6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sp>
        <p:nvSpPr>
          <p:cNvPr id="52" name="Oval 16">
            <a:extLst>
              <a:ext uri="{FF2B5EF4-FFF2-40B4-BE49-F238E27FC236}">
                <a16:creationId xmlns:a16="http://schemas.microsoft.com/office/drawing/2014/main" id="{934B90AF-6A28-3B86-595D-94A744F7E788}"/>
              </a:ext>
            </a:extLst>
          </p:cNvPr>
          <p:cNvSpPr>
            <a:spLocks noChangeArrowheads="1"/>
          </p:cNvSpPr>
          <p:nvPr/>
        </p:nvSpPr>
        <p:spPr bwMode="auto">
          <a:xfrm>
            <a:off x="3225800" y="4938513"/>
            <a:ext cx="174625" cy="173038"/>
          </a:xfrm>
          <a:prstGeom prst="ellipse">
            <a:avLst/>
          </a:prstGeom>
          <a:solidFill>
            <a:srgbClr val="E6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sp>
        <p:nvSpPr>
          <p:cNvPr id="53" name="Oval 17">
            <a:extLst>
              <a:ext uri="{FF2B5EF4-FFF2-40B4-BE49-F238E27FC236}">
                <a16:creationId xmlns:a16="http://schemas.microsoft.com/office/drawing/2014/main" id="{AE66E88F-C047-B969-1E11-A2BE4AE1233E}"/>
              </a:ext>
            </a:extLst>
          </p:cNvPr>
          <p:cNvSpPr>
            <a:spLocks noChangeArrowheads="1"/>
          </p:cNvSpPr>
          <p:nvPr/>
        </p:nvSpPr>
        <p:spPr bwMode="auto">
          <a:xfrm>
            <a:off x="3225800" y="4535288"/>
            <a:ext cx="174625" cy="174625"/>
          </a:xfrm>
          <a:prstGeom prst="ellipse">
            <a:avLst/>
          </a:prstGeom>
          <a:solidFill>
            <a:srgbClr val="E6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sp>
        <p:nvSpPr>
          <p:cNvPr id="54" name="Oval 18">
            <a:extLst>
              <a:ext uri="{FF2B5EF4-FFF2-40B4-BE49-F238E27FC236}">
                <a16:creationId xmlns:a16="http://schemas.microsoft.com/office/drawing/2014/main" id="{F1309125-5246-CC17-569F-F8D652844A28}"/>
              </a:ext>
            </a:extLst>
          </p:cNvPr>
          <p:cNvSpPr>
            <a:spLocks noChangeArrowheads="1"/>
          </p:cNvSpPr>
          <p:nvPr/>
        </p:nvSpPr>
        <p:spPr bwMode="auto">
          <a:xfrm>
            <a:off x="3500437" y="5036938"/>
            <a:ext cx="174625" cy="174625"/>
          </a:xfrm>
          <a:prstGeom prst="ellipse">
            <a:avLst/>
          </a:prstGeom>
          <a:solidFill>
            <a:srgbClr val="E6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sp>
        <p:nvSpPr>
          <p:cNvPr id="55" name="Oval 19">
            <a:extLst>
              <a:ext uri="{FF2B5EF4-FFF2-40B4-BE49-F238E27FC236}">
                <a16:creationId xmlns:a16="http://schemas.microsoft.com/office/drawing/2014/main" id="{821DE46B-456A-3371-1F0E-9A7365617BB9}"/>
              </a:ext>
            </a:extLst>
          </p:cNvPr>
          <p:cNvSpPr>
            <a:spLocks noChangeArrowheads="1"/>
          </p:cNvSpPr>
          <p:nvPr/>
        </p:nvSpPr>
        <p:spPr bwMode="auto">
          <a:xfrm>
            <a:off x="3500437" y="4535288"/>
            <a:ext cx="174625" cy="174625"/>
          </a:xfrm>
          <a:prstGeom prst="ellipse">
            <a:avLst/>
          </a:prstGeom>
          <a:solidFill>
            <a:srgbClr val="E6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sp>
        <p:nvSpPr>
          <p:cNvPr id="56" name="Oval 20">
            <a:extLst>
              <a:ext uri="{FF2B5EF4-FFF2-40B4-BE49-F238E27FC236}">
                <a16:creationId xmlns:a16="http://schemas.microsoft.com/office/drawing/2014/main" id="{2B6FB2AE-E588-530D-D913-72BB7D3C5EEE}"/>
              </a:ext>
            </a:extLst>
          </p:cNvPr>
          <p:cNvSpPr>
            <a:spLocks noChangeArrowheads="1"/>
          </p:cNvSpPr>
          <p:nvPr/>
        </p:nvSpPr>
        <p:spPr bwMode="auto">
          <a:xfrm>
            <a:off x="3617912" y="4938513"/>
            <a:ext cx="174625" cy="173038"/>
          </a:xfrm>
          <a:prstGeom prst="ellipse">
            <a:avLst/>
          </a:prstGeom>
          <a:solidFill>
            <a:srgbClr val="E6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sp>
        <p:nvSpPr>
          <p:cNvPr id="57" name="Oval 21">
            <a:extLst>
              <a:ext uri="{FF2B5EF4-FFF2-40B4-BE49-F238E27FC236}">
                <a16:creationId xmlns:a16="http://schemas.microsoft.com/office/drawing/2014/main" id="{972CF0B4-628E-CF83-41AB-8246E76FCCCE}"/>
              </a:ext>
            </a:extLst>
          </p:cNvPr>
          <p:cNvSpPr>
            <a:spLocks noChangeArrowheads="1"/>
          </p:cNvSpPr>
          <p:nvPr/>
        </p:nvSpPr>
        <p:spPr bwMode="auto">
          <a:xfrm>
            <a:off x="3656012" y="5036938"/>
            <a:ext cx="174625" cy="174625"/>
          </a:xfrm>
          <a:prstGeom prst="ellipse">
            <a:avLst/>
          </a:prstGeom>
          <a:solidFill>
            <a:srgbClr val="E6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sp>
        <p:nvSpPr>
          <p:cNvPr id="58" name="Oval 22">
            <a:extLst>
              <a:ext uri="{FF2B5EF4-FFF2-40B4-BE49-F238E27FC236}">
                <a16:creationId xmlns:a16="http://schemas.microsoft.com/office/drawing/2014/main" id="{5EA0319D-6124-71BD-C2F9-5DCD8E13B1FB}"/>
              </a:ext>
            </a:extLst>
          </p:cNvPr>
          <p:cNvSpPr>
            <a:spLocks noChangeArrowheads="1"/>
          </p:cNvSpPr>
          <p:nvPr/>
        </p:nvSpPr>
        <p:spPr bwMode="auto">
          <a:xfrm>
            <a:off x="3656012" y="4535288"/>
            <a:ext cx="174625" cy="174625"/>
          </a:xfrm>
          <a:prstGeom prst="ellipse">
            <a:avLst/>
          </a:prstGeom>
          <a:solidFill>
            <a:srgbClr val="E6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sp>
        <p:nvSpPr>
          <p:cNvPr id="59" name="Oval 23">
            <a:extLst>
              <a:ext uri="{FF2B5EF4-FFF2-40B4-BE49-F238E27FC236}">
                <a16:creationId xmlns:a16="http://schemas.microsoft.com/office/drawing/2014/main" id="{D614A363-59E9-9697-3539-E68497942FBC}"/>
              </a:ext>
            </a:extLst>
          </p:cNvPr>
          <p:cNvSpPr>
            <a:spLocks noChangeArrowheads="1"/>
          </p:cNvSpPr>
          <p:nvPr/>
        </p:nvSpPr>
        <p:spPr bwMode="auto">
          <a:xfrm>
            <a:off x="4011612" y="5036938"/>
            <a:ext cx="174625" cy="174625"/>
          </a:xfrm>
          <a:prstGeom prst="ellipse">
            <a:avLst/>
          </a:prstGeom>
          <a:solidFill>
            <a:srgbClr val="E6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sp>
        <p:nvSpPr>
          <p:cNvPr id="60" name="Oval 24">
            <a:extLst>
              <a:ext uri="{FF2B5EF4-FFF2-40B4-BE49-F238E27FC236}">
                <a16:creationId xmlns:a16="http://schemas.microsoft.com/office/drawing/2014/main" id="{2DBA7651-FC77-4C58-82F7-0D4D14D25112}"/>
              </a:ext>
            </a:extLst>
          </p:cNvPr>
          <p:cNvSpPr>
            <a:spLocks noChangeArrowheads="1"/>
          </p:cNvSpPr>
          <p:nvPr/>
        </p:nvSpPr>
        <p:spPr bwMode="auto">
          <a:xfrm>
            <a:off x="4011612" y="4938513"/>
            <a:ext cx="174625" cy="173038"/>
          </a:xfrm>
          <a:prstGeom prst="ellipse">
            <a:avLst/>
          </a:prstGeom>
          <a:solidFill>
            <a:srgbClr val="E6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sp>
        <p:nvSpPr>
          <p:cNvPr id="61" name="Oval 25">
            <a:extLst>
              <a:ext uri="{FF2B5EF4-FFF2-40B4-BE49-F238E27FC236}">
                <a16:creationId xmlns:a16="http://schemas.microsoft.com/office/drawing/2014/main" id="{3C257F38-1E73-F1D2-9182-B5498171F747}"/>
              </a:ext>
            </a:extLst>
          </p:cNvPr>
          <p:cNvSpPr>
            <a:spLocks noChangeArrowheads="1"/>
          </p:cNvSpPr>
          <p:nvPr/>
        </p:nvSpPr>
        <p:spPr bwMode="auto">
          <a:xfrm>
            <a:off x="4011612" y="4535288"/>
            <a:ext cx="174625" cy="174625"/>
          </a:xfrm>
          <a:prstGeom prst="ellipse">
            <a:avLst/>
          </a:prstGeom>
          <a:solidFill>
            <a:srgbClr val="E6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sp>
        <p:nvSpPr>
          <p:cNvPr id="62" name="Oval 26">
            <a:extLst>
              <a:ext uri="{FF2B5EF4-FFF2-40B4-BE49-F238E27FC236}">
                <a16:creationId xmlns:a16="http://schemas.microsoft.com/office/drawing/2014/main" id="{32711B8C-D66E-927E-638B-83681AF598F1}"/>
              </a:ext>
            </a:extLst>
          </p:cNvPr>
          <p:cNvSpPr>
            <a:spLocks noChangeArrowheads="1"/>
          </p:cNvSpPr>
          <p:nvPr/>
        </p:nvSpPr>
        <p:spPr bwMode="auto">
          <a:xfrm>
            <a:off x="4011612" y="4408288"/>
            <a:ext cx="174625" cy="174625"/>
          </a:xfrm>
          <a:prstGeom prst="ellipse">
            <a:avLst/>
          </a:prstGeom>
          <a:solidFill>
            <a:srgbClr val="E6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sp>
        <p:nvSpPr>
          <p:cNvPr id="63" name="Oval 27">
            <a:extLst>
              <a:ext uri="{FF2B5EF4-FFF2-40B4-BE49-F238E27FC236}">
                <a16:creationId xmlns:a16="http://schemas.microsoft.com/office/drawing/2014/main" id="{8EAF98A3-BFD1-4719-60BC-BC8ED8765491}"/>
              </a:ext>
            </a:extLst>
          </p:cNvPr>
          <p:cNvSpPr>
            <a:spLocks noChangeArrowheads="1"/>
          </p:cNvSpPr>
          <p:nvPr/>
        </p:nvSpPr>
        <p:spPr bwMode="auto">
          <a:xfrm>
            <a:off x="5289550" y="4938513"/>
            <a:ext cx="174625" cy="173038"/>
          </a:xfrm>
          <a:prstGeom prst="ellipse">
            <a:avLst/>
          </a:prstGeom>
          <a:solidFill>
            <a:srgbClr val="E6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sp>
        <p:nvSpPr>
          <p:cNvPr id="64" name="Oval 28">
            <a:extLst>
              <a:ext uri="{FF2B5EF4-FFF2-40B4-BE49-F238E27FC236}">
                <a16:creationId xmlns:a16="http://schemas.microsoft.com/office/drawing/2014/main" id="{8D60FDAA-98EF-7E14-794E-07FE952C31B2}"/>
              </a:ext>
            </a:extLst>
          </p:cNvPr>
          <p:cNvSpPr>
            <a:spLocks noChangeArrowheads="1"/>
          </p:cNvSpPr>
          <p:nvPr/>
        </p:nvSpPr>
        <p:spPr bwMode="auto">
          <a:xfrm>
            <a:off x="5978525" y="4535288"/>
            <a:ext cx="174625" cy="174625"/>
          </a:xfrm>
          <a:prstGeom prst="ellipse">
            <a:avLst/>
          </a:prstGeom>
          <a:solidFill>
            <a:srgbClr val="E6000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de-CH"/>
          </a:p>
        </p:txBody>
      </p:sp>
      <p:sp>
        <p:nvSpPr>
          <p:cNvPr id="65" name="Rectangle 29">
            <a:extLst>
              <a:ext uri="{FF2B5EF4-FFF2-40B4-BE49-F238E27FC236}">
                <a16:creationId xmlns:a16="http://schemas.microsoft.com/office/drawing/2014/main" id="{9A29A7AB-03D6-A030-E101-0F96D8F2462C}"/>
              </a:ext>
            </a:extLst>
          </p:cNvPr>
          <p:cNvSpPr>
            <a:spLocks noChangeArrowheads="1"/>
          </p:cNvSpPr>
          <p:nvPr/>
        </p:nvSpPr>
        <p:spPr bwMode="auto">
          <a:xfrm>
            <a:off x="1047750" y="5730675"/>
            <a:ext cx="3873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2000" b="0" i="0" u="none" strike="noStrike" cap="none" normalizeH="0" baseline="0">
                <a:ln>
                  <a:noFill/>
                </a:ln>
                <a:solidFill>
                  <a:srgbClr val="000000"/>
                </a:solidFill>
                <a:effectLst/>
                <a:latin typeface="Frutiger 45 Light" panose="020B0603020202020204" pitchFamily="34" charset="0"/>
              </a:rPr>
              <a:t>30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66" name="Rectangle 30">
            <a:extLst>
              <a:ext uri="{FF2B5EF4-FFF2-40B4-BE49-F238E27FC236}">
                <a16:creationId xmlns:a16="http://schemas.microsoft.com/office/drawing/2014/main" id="{DED0AD07-D920-BF42-51B1-816E73BC8902}"/>
              </a:ext>
            </a:extLst>
          </p:cNvPr>
          <p:cNvSpPr>
            <a:spLocks noChangeArrowheads="1"/>
          </p:cNvSpPr>
          <p:nvPr/>
        </p:nvSpPr>
        <p:spPr bwMode="auto">
          <a:xfrm>
            <a:off x="1047750" y="5225850"/>
            <a:ext cx="3873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2000" b="0" i="0" u="none" strike="noStrike" cap="none" normalizeH="0" baseline="0">
                <a:ln>
                  <a:noFill/>
                </a:ln>
                <a:solidFill>
                  <a:srgbClr val="000000"/>
                </a:solidFill>
                <a:effectLst/>
                <a:latin typeface="Frutiger 45 Light" panose="020B0603020202020204" pitchFamily="34" charset="0"/>
              </a:rPr>
              <a:t>32</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67" name="Rectangle 31">
            <a:extLst>
              <a:ext uri="{FF2B5EF4-FFF2-40B4-BE49-F238E27FC236}">
                <a16:creationId xmlns:a16="http://schemas.microsoft.com/office/drawing/2014/main" id="{1D77F9C0-A5B0-EE42-6745-682D7B690141}"/>
              </a:ext>
            </a:extLst>
          </p:cNvPr>
          <p:cNvSpPr>
            <a:spLocks noChangeArrowheads="1"/>
          </p:cNvSpPr>
          <p:nvPr/>
        </p:nvSpPr>
        <p:spPr bwMode="auto">
          <a:xfrm>
            <a:off x="1047750" y="4722613"/>
            <a:ext cx="3873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2000" b="0" i="0" u="none" strike="noStrike" cap="none" normalizeH="0" baseline="0">
                <a:ln>
                  <a:noFill/>
                </a:ln>
                <a:solidFill>
                  <a:srgbClr val="000000"/>
                </a:solidFill>
                <a:effectLst/>
                <a:latin typeface="Frutiger 45 Light" panose="020B0603020202020204" pitchFamily="34" charset="0"/>
              </a:rPr>
              <a:t>34</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68" name="Rectangle 32">
            <a:extLst>
              <a:ext uri="{FF2B5EF4-FFF2-40B4-BE49-F238E27FC236}">
                <a16:creationId xmlns:a16="http://schemas.microsoft.com/office/drawing/2014/main" id="{CC658BFE-DBF4-3D7E-754D-67BA040D2C43}"/>
              </a:ext>
            </a:extLst>
          </p:cNvPr>
          <p:cNvSpPr>
            <a:spLocks noChangeArrowheads="1"/>
          </p:cNvSpPr>
          <p:nvPr/>
        </p:nvSpPr>
        <p:spPr bwMode="auto">
          <a:xfrm>
            <a:off x="1047750" y="4217788"/>
            <a:ext cx="3873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2000" b="0" i="0" u="none" strike="noStrike" cap="none" normalizeH="0" baseline="0">
                <a:ln>
                  <a:noFill/>
                </a:ln>
                <a:solidFill>
                  <a:srgbClr val="000000"/>
                </a:solidFill>
                <a:effectLst/>
                <a:latin typeface="Frutiger 45 Light" panose="020B0603020202020204" pitchFamily="34" charset="0"/>
              </a:rPr>
              <a:t>36</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69" name="Rectangle 33">
            <a:extLst>
              <a:ext uri="{FF2B5EF4-FFF2-40B4-BE49-F238E27FC236}">
                <a16:creationId xmlns:a16="http://schemas.microsoft.com/office/drawing/2014/main" id="{33F6498B-4B94-96DA-B43F-48AE1075EA2A}"/>
              </a:ext>
            </a:extLst>
          </p:cNvPr>
          <p:cNvSpPr>
            <a:spLocks noChangeArrowheads="1"/>
          </p:cNvSpPr>
          <p:nvPr/>
        </p:nvSpPr>
        <p:spPr bwMode="auto">
          <a:xfrm>
            <a:off x="1047750" y="3714550"/>
            <a:ext cx="3873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2000" b="0" i="0" u="none" strike="noStrike" cap="none" normalizeH="0" baseline="0">
                <a:ln>
                  <a:noFill/>
                </a:ln>
                <a:solidFill>
                  <a:srgbClr val="000000"/>
                </a:solidFill>
                <a:effectLst/>
                <a:latin typeface="Frutiger 45 Light" panose="020B0603020202020204" pitchFamily="34" charset="0"/>
              </a:rPr>
              <a:t>38</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70" name="Rectangle 34">
            <a:extLst>
              <a:ext uri="{FF2B5EF4-FFF2-40B4-BE49-F238E27FC236}">
                <a16:creationId xmlns:a16="http://schemas.microsoft.com/office/drawing/2014/main" id="{00BF0C57-06F3-6499-51E6-81FE8B343203}"/>
              </a:ext>
            </a:extLst>
          </p:cNvPr>
          <p:cNvSpPr>
            <a:spLocks noChangeArrowheads="1"/>
          </p:cNvSpPr>
          <p:nvPr/>
        </p:nvSpPr>
        <p:spPr bwMode="auto">
          <a:xfrm>
            <a:off x="1047750" y="3212900"/>
            <a:ext cx="3873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2000" b="0" i="0" u="none" strike="noStrike" cap="none" normalizeH="0" baseline="0">
                <a:ln>
                  <a:noFill/>
                </a:ln>
                <a:solidFill>
                  <a:srgbClr val="000000"/>
                </a:solidFill>
                <a:effectLst/>
                <a:latin typeface="Frutiger 45 Light" panose="020B0603020202020204" pitchFamily="34" charset="0"/>
              </a:rPr>
              <a:t>40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71" name="Rectangle 35">
            <a:extLst>
              <a:ext uri="{FF2B5EF4-FFF2-40B4-BE49-F238E27FC236}">
                <a16:creationId xmlns:a16="http://schemas.microsoft.com/office/drawing/2014/main" id="{B5A4EF7A-6683-3CB5-C2BD-35FD5F0C2B35}"/>
              </a:ext>
            </a:extLst>
          </p:cNvPr>
          <p:cNvSpPr>
            <a:spLocks noChangeArrowheads="1"/>
          </p:cNvSpPr>
          <p:nvPr/>
        </p:nvSpPr>
        <p:spPr bwMode="auto">
          <a:xfrm>
            <a:off x="1047750" y="2706488"/>
            <a:ext cx="3873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2000" b="0" i="0" u="none" strike="noStrike" cap="none" normalizeH="0" baseline="0">
                <a:ln>
                  <a:noFill/>
                </a:ln>
                <a:solidFill>
                  <a:srgbClr val="000000"/>
                </a:solidFill>
                <a:effectLst/>
                <a:latin typeface="Frutiger 45 Light" panose="020B0603020202020204" pitchFamily="34" charset="0"/>
              </a:rPr>
              <a:t>42</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72" name="Rectangle 36">
            <a:extLst>
              <a:ext uri="{FF2B5EF4-FFF2-40B4-BE49-F238E27FC236}">
                <a16:creationId xmlns:a16="http://schemas.microsoft.com/office/drawing/2014/main" id="{2086FCD1-56FF-1D3C-2F71-CB9C8181F1D3}"/>
              </a:ext>
            </a:extLst>
          </p:cNvPr>
          <p:cNvSpPr>
            <a:spLocks noChangeArrowheads="1"/>
          </p:cNvSpPr>
          <p:nvPr/>
        </p:nvSpPr>
        <p:spPr bwMode="auto">
          <a:xfrm>
            <a:off x="1474787" y="6032300"/>
            <a:ext cx="246063"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2000" b="0" i="0" u="none" strike="noStrike" cap="none" normalizeH="0" baseline="0">
                <a:ln>
                  <a:noFill/>
                </a:ln>
                <a:solidFill>
                  <a:srgbClr val="000000"/>
                </a:solidFill>
                <a:effectLst/>
                <a:latin typeface="Frutiger 45 Light" panose="020B0603020202020204" pitchFamily="34" charset="0"/>
              </a:rPr>
              <a:t>6</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73" name="Rectangle 37">
            <a:extLst>
              <a:ext uri="{FF2B5EF4-FFF2-40B4-BE49-F238E27FC236}">
                <a16:creationId xmlns:a16="http://schemas.microsoft.com/office/drawing/2014/main" id="{7779F0BB-5D51-806B-E3FE-66FDAE726989}"/>
              </a:ext>
            </a:extLst>
          </p:cNvPr>
          <p:cNvSpPr>
            <a:spLocks noChangeArrowheads="1"/>
          </p:cNvSpPr>
          <p:nvPr/>
        </p:nvSpPr>
        <p:spPr bwMode="auto">
          <a:xfrm>
            <a:off x="3440112" y="6032300"/>
            <a:ext cx="247650"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2000" b="0" i="0" u="none" strike="noStrike" cap="none" normalizeH="0" baseline="0">
                <a:ln>
                  <a:noFill/>
                </a:ln>
                <a:solidFill>
                  <a:srgbClr val="000000"/>
                </a:solidFill>
                <a:effectLst/>
                <a:latin typeface="Frutiger 45 Light" panose="020B0603020202020204" pitchFamily="34" charset="0"/>
              </a:rPr>
              <a:t>7</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74" name="Rectangle 38">
            <a:extLst>
              <a:ext uri="{FF2B5EF4-FFF2-40B4-BE49-F238E27FC236}">
                <a16:creationId xmlns:a16="http://schemas.microsoft.com/office/drawing/2014/main" id="{06A93E07-E9DE-18BA-F321-5D96A8C63456}"/>
              </a:ext>
            </a:extLst>
          </p:cNvPr>
          <p:cNvSpPr>
            <a:spLocks noChangeArrowheads="1"/>
          </p:cNvSpPr>
          <p:nvPr/>
        </p:nvSpPr>
        <p:spPr bwMode="auto">
          <a:xfrm>
            <a:off x="5407025" y="6032300"/>
            <a:ext cx="246063"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2000" b="0" i="0" u="none" strike="noStrike" cap="none" normalizeH="0" baseline="0">
                <a:ln>
                  <a:noFill/>
                </a:ln>
                <a:solidFill>
                  <a:srgbClr val="000000"/>
                </a:solidFill>
                <a:effectLst/>
                <a:latin typeface="Frutiger 45 Light" panose="020B0603020202020204" pitchFamily="34" charset="0"/>
              </a:rPr>
              <a:t>8</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75" name="Rectangle 39">
            <a:extLst>
              <a:ext uri="{FF2B5EF4-FFF2-40B4-BE49-F238E27FC236}">
                <a16:creationId xmlns:a16="http://schemas.microsoft.com/office/drawing/2014/main" id="{06A96B14-5EBC-33D8-086C-AFB4A5570308}"/>
              </a:ext>
            </a:extLst>
          </p:cNvPr>
          <p:cNvSpPr>
            <a:spLocks noChangeArrowheads="1"/>
          </p:cNvSpPr>
          <p:nvPr/>
        </p:nvSpPr>
        <p:spPr bwMode="auto">
          <a:xfrm rot="16200000">
            <a:off x="659634" y="5132981"/>
            <a:ext cx="36513" cy="22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b="0" i="0" u="none" strike="noStrike" cap="none" normalizeH="0" baseline="0">
                <a:ln>
                  <a:noFill/>
                </a:ln>
                <a:solidFill>
                  <a:srgbClr val="000000"/>
                </a:solidFill>
                <a:effectLst/>
                <a:latin typeface="Frutiger 45 Light" panose="020B0603020202020204" pitchFamily="34" charset="0"/>
              </a:rPr>
              <a:t>Belehnungslimite (%)</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76" name="Rectangle 40">
            <a:extLst>
              <a:ext uri="{FF2B5EF4-FFF2-40B4-BE49-F238E27FC236}">
                <a16:creationId xmlns:a16="http://schemas.microsoft.com/office/drawing/2014/main" id="{6A4F57DC-D29F-C7F7-4390-E693DDF363B0}"/>
              </a:ext>
            </a:extLst>
          </p:cNvPr>
          <p:cNvSpPr>
            <a:spLocks noChangeArrowheads="1"/>
          </p:cNvSpPr>
          <p:nvPr/>
        </p:nvSpPr>
        <p:spPr bwMode="auto">
          <a:xfrm>
            <a:off x="1849109" y="6425800"/>
            <a:ext cx="449963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2000" b="0" i="0" u="none" strike="noStrike" cap="none" normalizeH="0" baseline="0">
                <a:ln>
                  <a:noFill/>
                </a:ln>
                <a:solidFill>
                  <a:srgbClr val="000000"/>
                </a:solidFill>
                <a:effectLst/>
                <a:latin typeface="Frutiger 45 Light" panose="020B0603020202020204" pitchFamily="34" charset="0"/>
              </a:rPr>
              <a:t>Kalkulatorische Kosten (% der Hypothek)</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82" name="Freeform 46">
            <a:extLst>
              <a:ext uri="{FF2B5EF4-FFF2-40B4-BE49-F238E27FC236}">
                <a16:creationId xmlns:a16="http://schemas.microsoft.com/office/drawing/2014/main" id="{DEA24323-1D6E-056B-268C-553733419C31}"/>
              </a:ext>
            </a:extLst>
          </p:cNvPr>
          <p:cNvSpPr>
            <a:spLocks noEditPoints="1"/>
          </p:cNvSpPr>
          <p:nvPr/>
        </p:nvSpPr>
        <p:spPr bwMode="auto">
          <a:xfrm>
            <a:off x="10231196" y="1449580"/>
            <a:ext cx="879475" cy="4568825"/>
          </a:xfrm>
          <a:custGeom>
            <a:avLst/>
            <a:gdLst>
              <a:gd name="T0" fmla="*/ 0 w 554"/>
              <a:gd name="T1" fmla="*/ 827 h 2878"/>
              <a:gd name="T2" fmla="*/ 132 w 554"/>
              <a:gd name="T3" fmla="*/ 827 h 2878"/>
              <a:gd name="T4" fmla="*/ 132 w 554"/>
              <a:gd name="T5" fmla="*/ 2878 h 2878"/>
              <a:gd name="T6" fmla="*/ 0 w 554"/>
              <a:gd name="T7" fmla="*/ 2878 h 2878"/>
              <a:gd name="T8" fmla="*/ 0 w 554"/>
              <a:gd name="T9" fmla="*/ 827 h 2878"/>
              <a:gd name="T10" fmla="*/ 421 w 554"/>
              <a:gd name="T11" fmla="*/ 0 h 2878"/>
              <a:gd name="T12" fmla="*/ 554 w 554"/>
              <a:gd name="T13" fmla="*/ 0 h 2878"/>
              <a:gd name="T14" fmla="*/ 554 w 554"/>
              <a:gd name="T15" fmla="*/ 2878 h 2878"/>
              <a:gd name="T16" fmla="*/ 421 w 554"/>
              <a:gd name="T17" fmla="*/ 2878 h 2878"/>
              <a:gd name="T18" fmla="*/ 421 w 554"/>
              <a:gd name="T19" fmla="*/ 0 h 28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54" h="2878">
                <a:moveTo>
                  <a:pt x="0" y="827"/>
                </a:moveTo>
                <a:lnTo>
                  <a:pt x="132" y="827"/>
                </a:lnTo>
                <a:lnTo>
                  <a:pt x="132" y="2878"/>
                </a:lnTo>
                <a:lnTo>
                  <a:pt x="0" y="2878"/>
                </a:lnTo>
                <a:lnTo>
                  <a:pt x="0" y="827"/>
                </a:lnTo>
                <a:close/>
                <a:moveTo>
                  <a:pt x="421" y="0"/>
                </a:moveTo>
                <a:lnTo>
                  <a:pt x="554" y="0"/>
                </a:lnTo>
                <a:lnTo>
                  <a:pt x="554" y="2878"/>
                </a:lnTo>
                <a:lnTo>
                  <a:pt x="421" y="2878"/>
                </a:lnTo>
                <a:lnTo>
                  <a:pt x="421" y="0"/>
                </a:lnTo>
                <a:close/>
              </a:path>
            </a:pathLst>
          </a:custGeom>
          <a:solidFill>
            <a:srgbClr val="AE86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CH" sz="2000"/>
          </a:p>
        </p:txBody>
      </p:sp>
      <p:sp>
        <p:nvSpPr>
          <p:cNvPr id="83" name="Line 47">
            <a:extLst>
              <a:ext uri="{FF2B5EF4-FFF2-40B4-BE49-F238E27FC236}">
                <a16:creationId xmlns:a16="http://schemas.microsoft.com/office/drawing/2014/main" id="{68B26828-8939-61D1-ACEC-B2625C988D0B}"/>
              </a:ext>
            </a:extLst>
          </p:cNvPr>
          <p:cNvSpPr>
            <a:spLocks noChangeShapeType="1"/>
          </p:cNvSpPr>
          <p:nvPr/>
        </p:nvSpPr>
        <p:spPr bwMode="auto">
          <a:xfrm>
            <a:off x="10002596" y="6018405"/>
            <a:ext cx="1336675" cy="0"/>
          </a:xfrm>
          <a:prstGeom prst="line">
            <a:avLst/>
          </a:prstGeom>
          <a:noFill/>
          <a:ln w="15875" cap="flat">
            <a:solidFill>
              <a:srgbClr val="D9D9D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CH" b="1"/>
          </a:p>
        </p:txBody>
      </p:sp>
      <p:sp>
        <p:nvSpPr>
          <p:cNvPr id="84" name="Rectangle 48">
            <a:extLst>
              <a:ext uri="{FF2B5EF4-FFF2-40B4-BE49-F238E27FC236}">
                <a16:creationId xmlns:a16="http://schemas.microsoft.com/office/drawing/2014/main" id="{20092360-685D-5A4B-F31E-C44ADB177902}"/>
              </a:ext>
            </a:extLst>
          </p:cNvPr>
          <p:cNvSpPr>
            <a:spLocks noChangeArrowheads="1"/>
          </p:cNvSpPr>
          <p:nvPr/>
        </p:nvSpPr>
        <p:spPr bwMode="auto">
          <a:xfrm>
            <a:off x="9743833" y="5913630"/>
            <a:ext cx="11381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i="0" u="none" strike="noStrike" cap="none" normalizeH="0" baseline="0">
                <a:ln>
                  <a:noFill/>
                </a:ln>
                <a:solidFill>
                  <a:srgbClr val="595959"/>
                </a:solidFill>
                <a:effectLst/>
                <a:latin typeface="Frutiger 45 Light" panose="020B0603020202020204" pitchFamily="34" charset="0"/>
              </a:rPr>
              <a:t>0</a:t>
            </a:r>
            <a:endParaRPr kumimoji="0" lang="de-DE" altLang="de-DE" sz="2000" i="0" u="none" strike="noStrike" cap="none" normalizeH="0" baseline="0">
              <a:ln>
                <a:noFill/>
              </a:ln>
              <a:solidFill>
                <a:schemeClr val="tx1"/>
              </a:solidFill>
              <a:effectLst/>
            </a:endParaRPr>
          </a:p>
        </p:txBody>
      </p:sp>
      <p:sp>
        <p:nvSpPr>
          <p:cNvPr id="85" name="Rectangle 49">
            <a:extLst>
              <a:ext uri="{FF2B5EF4-FFF2-40B4-BE49-F238E27FC236}">
                <a16:creationId xmlns:a16="http://schemas.microsoft.com/office/drawing/2014/main" id="{6617CC84-D8EF-F35F-16A4-604B88B66BB3}"/>
              </a:ext>
            </a:extLst>
          </p:cNvPr>
          <p:cNvSpPr>
            <a:spLocks noChangeArrowheads="1"/>
          </p:cNvSpPr>
          <p:nvPr/>
        </p:nvSpPr>
        <p:spPr bwMode="auto">
          <a:xfrm>
            <a:off x="9542221" y="5291330"/>
            <a:ext cx="34144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i="0" u="none" strike="noStrike" cap="none" normalizeH="0" baseline="0">
                <a:ln>
                  <a:noFill/>
                </a:ln>
                <a:solidFill>
                  <a:srgbClr val="595959"/>
                </a:solidFill>
                <a:effectLst/>
                <a:latin typeface="Frutiger 45 Light" panose="020B0603020202020204" pitchFamily="34" charset="0"/>
              </a:rPr>
              <a:t>200</a:t>
            </a:r>
            <a:endParaRPr kumimoji="0" lang="de-DE" altLang="de-DE" sz="2000" i="0" u="none" strike="noStrike" cap="none" normalizeH="0" baseline="0">
              <a:ln>
                <a:noFill/>
              </a:ln>
              <a:solidFill>
                <a:schemeClr val="tx1"/>
              </a:solidFill>
              <a:effectLst/>
            </a:endParaRPr>
          </a:p>
        </p:txBody>
      </p:sp>
      <p:sp>
        <p:nvSpPr>
          <p:cNvPr id="86" name="Rectangle 50">
            <a:extLst>
              <a:ext uri="{FF2B5EF4-FFF2-40B4-BE49-F238E27FC236}">
                <a16:creationId xmlns:a16="http://schemas.microsoft.com/office/drawing/2014/main" id="{B112E3A2-049E-5795-8FF5-4EDF99342144}"/>
              </a:ext>
            </a:extLst>
          </p:cNvPr>
          <p:cNvSpPr>
            <a:spLocks noChangeArrowheads="1"/>
          </p:cNvSpPr>
          <p:nvPr/>
        </p:nvSpPr>
        <p:spPr bwMode="auto">
          <a:xfrm>
            <a:off x="9542221" y="4670618"/>
            <a:ext cx="34144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i="0" u="none" strike="noStrike" cap="none" normalizeH="0" baseline="0">
                <a:ln>
                  <a:noFill/>
                </a:ln>
                <a:solidFill>
                  <a:srgbClr val="595959"/>
                </a:solidFill>
                <a:effectLst/>
                <a:latin typeface="Frutiger 45 Light" panose="020B0603020202020204" pitchFamily="34" charset="0"/>
              </a:rPr>
              <a:t>400</a:t>
            </a:r>
            <a:endParaRPr kumimoji="0" lang="de-DE" altLang="de-DE" sz="2000" i="0" u="none" strike="noStrike" cap="none" normalizeH="0" baseline="0">
              <a:ln>
                <a:noFill/>
              </a:ln>
              <a:solidFill>
                <a:schemeClr val="tx1"/>
              </a:solidFill>
              <a:effectLst/>
            </a:endParaRPr>
          </a:p>
        </p:txBody>
      </p:sp>
      <p:sp>
        <p:nvSpPr>
          <p:cNvPr id="87" name="Rectangle 51">
            <a:extLst>
              <a:ext uri="{FF2B5EF4-FFF2-40B4-BE49-F238E27FC236}">
                <a16:creationId xmlns:a16="http://schemas.microsoft.com/office/drawing/2014/main" id="{E896FE52-2B3B-1EDA-5E92-9282FDA50F38}"/>
              </a:ext>
            </a:extLst>
          </p:cNvPr>
          <p:cNvSpPr>
            <a:spLocks noChangeArrowheads="1"/>
          </p:cNvSpPr>
          <p:nvPr/>
        </p:nvSpPr>
        <p:spPr bwMode="auto">
          <a:xfrm>
            <a:off x="9542221" y="4049905"/>
            <a:ext cx="34144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i="0" u="none" strike="noStrike" cap="none" normalizeH="0" baseline="0">
                <a:ln>
                  <a:noFill/>
                </a:ln>
                <a:solidFill>
                  <a:srgbClr val="595959"/>
                </a:solidFill>
                <a:effectLst/>
                <a:latin typeface="Frutiger 45 Light" panose="020B0603020202020204" pitchFamily="34" charset="0"/>
              </a:rPr>
              <a:t>600</a:t>
            </a:r>
            <a:endParaRPr kumimoji="0" lang="de-DE" altLang="de-DE" sz="2000" i="0" u="none" strike="noStrike" cap="none" normalizeH="0" baseline="0">
              <a:ln>
                <a:noFill/>
              </a:ln>
              <a:solidFill>
                <a:schemeClr val="tx1"/>
              </a:solidFill>
              <a:effectLst/>
            </a:endParaRPr>
          </a:p>
        </p:txBody>
      </p:sp>
      <p:sp>
        <p:nvSpPr>
          <p:cNvPr id="88" name="Rectangle 52">
            <a:extLst>
              <a:ext uri="{FF2B5EF4-FFF2-40B4-BE49-F238E27FC236}">
                <a16:creationId xmlns:a16="http://schemas.microsoft.com/office/drawing/2014/main" id="{79A50511-FB29-266C-93BB-9268596436E1}"/>
              </a:ext>
            </a:extLst>
          </p:cNvPr>
          <p:cNvSpPr>
            <a:spLocks noChangeArrowheads="1"/>
          </p:cNvSpPr>
          <p:nvPr/>
        </p:nvSpPr>
        <p:spPr bwMode="auto">
          <a:xfrm>
            <a:off x="9542221" y="3432368"/>
            <a:ext cx="34144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i="0" u="none" strike="noStrike" cap="none" normalizeH="0" baseline="0">
                <a:ln>
                  <a:noFill/>
                </a:ln>
                <a:solidFill>
                  <a:srgbClr val="595959"/>
                </a:solidFill>
                <a:effectLst/>
                <a:latin typeface="Frutiger 45 Light" panose="020B0603020202020204" pitchFamily="34" charset="0"/>
              </a:rPr>
              <a:t>800</a:t>
            </a:r>
            <a:endParaRPr kumimoji="0" lang="de-DE" altLang="de-DE" sz="2000" i="0" u="none" strike="noStrike" cap="none" normalizeH="0" baseline="0">
              <a:ln>
                <a:noFill/>
              </a:ln>
              <a:solidFill>
                <a:schemeClr val="tx1"/>
              </a:solidFill>
              <a:effectLst/>
            </a:endParaRPr>
          </a:p>
        </p:txBody>
      </p:sp>
      <p:sp>
        <p:nvSpPr>
          <p:cNvPr id="89" name="Rectangle 53">
            <a:extLst>
              <a:ext uri="{FF2B5EF4-FFF2-40B4-BE49-F238E27FC236}">
                <a16:creationId xmlns:a16="http://schemas.microsoft.com/office/drawing/2014/main" id="{3A8BD3D8-D109-D834-8E10-2C50687A2348}"/>
              </a:ext>
            </a:extLst>
          </p:cNvPr>
          <p:cNvSpPr>
            <a:spLocks noChangeArrowheads="1"/>
          </p:cNvSpPr>
          <p:nvPr/>
        </p:nvSpPr>
        <p:spPr bwMode="auto">
          <a:xfrm>
            <a:off x="9442208" y="2811655"/>
            <a:ext cx="45525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i="0" u="none" strike="noStrike" cap="none" normalizeH="0" baseline="0">
                <a:ln>
                  <a:noFill/>
                </a:ln>
                <a:solidFill>
                  <a:srgbClr val="595959"/>
                </a:solidFill>
                <a:effectLst/>
                <a:latin typeface="Frutiger 45 Light" panose="020B0603020202020204" pitchFamily="34" charset="0"/>
              </a:rPr>
              <a:t>1000</a:t>
            </a:r>
            <a:endParaRPr kumimoji="0" lang="de-DE" altLang="de-DE" sz="2000" i="0" u="none" strike="noStrike" cap="none" normalizeH="0" baseline="0">
              <a:ln>
                <a:noFill/>
              </a:ln>
              <a:solidFill>
                <a:schemeClr val="tx1"/>
              </a:solidFill>
              <a:effectLst/>
            </a:endParaRPr>
          </a:p>
        </p:txBody>
      </p:sp>
      <p:sp>
        <p:nvSpPr>
          <p:cNvPr id="90" name="Rectangle 54">
            <a:extLst>
              <a:ext uri="{FF2B5EF4-FFF2-40B4-BE49-F238E27FC236}">
                <a16:creationId xmlns:a16="http://schemas.microsoft.com/office/drawing/2014/main" id="{2A6EDA3D-8293-8431-C2A6-FF2E94AC6060}"/>
              </a:ext>
            </a:extLst>
          </p:cNvPr>
          <p:cNvSpPr>
            <a:spLocks noChangeArrowheads="1"/>
          </p:cNvSpPr>
          <p:nvPr/>
        </p:nvSpPr>
        <p:spPr bwMode="auto">
          <a:xfrm>
            <a:off x="9442208" y="2189355"/>
            <a:ext cx="45525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i="0" u="none" strike="noStrike" cap="none" normalizeH="0" baseline="0">
                <a:ln>
                  <a:noFill/>
                </a:ln>
                <a:solidFill>
                  <a:srgbClr val="595959"/>
                </a:solidFill>
                <a:effectLst/>
                <a:latin typeface="Frutiger 45 Light" panose="020B0603020202020204" pitchFamily="34" charset="0"/>
              </a:rPr>
              <a:t>1200</a:t>
            </a:r>
            <a:endParaRPr kumimoji="0" lang="de-DE" altLang="de-DE" sz="2000" i="0" u="none" strike="noStrike" cap="none" normalizeH="0" baseline="0">
              <a:ln>
                <a:noFill/>
              </a:ln>
              <a:solidFill>
                <a:schemeClr val="tx1"/>
              </a:solidFill>
              <a:effectLst/>
            </a:endParaRPr>
          </a:p>
        </p:txBody>
      </p:sp>
      <p:sp>
        <p:nvSpPr>
          <p:cNvPr id="91" name="Rectangle 55">
            <a:extLst>
              <a:ext uri="{FF2B5EF4-FFF2-40B4-BE49-F238E27FC236}">
                <a16:creationId xmlns:a16="http://schemas.microsoft.com/office/drawing/2014/main" id="{F8E5F0D6-3456-5237-765C-4DE791F5664C}"/>
              </a:ext>
            </a:extLst>
          </p:cNvPr>
          <p:cNvSpPr>
            <a:spLocks noChangeArrowheads="1"/>
          </p:cNvSpPr>
          <p:nvPr/>
        </p:nvSpPr>
        <p:spPr bwMode="auto">
          <a:xfrm>
            <a:off x="9442208" y="1568643"/>
            <a:ext cx="45525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i="0" u="none" strike="noStrike" cap="none" normalizeH="0" baseline="0">
                <a:ln>
                  <a:noFill/>
                </a:ln>
                <a:solidFill>
                  <a:srgbClr val="595959"/>
                </a:solidFill>
                <a:effectLst/>
                <a:latin typeface="Frutiger 45 Light" panose="020B0603020202020204" pitchFamily="34" charset="0"/>
              </a:rPr>
              <a:t>1400</a:t>
            </a:r>
            <a:endParaRPr kumimoji="0" lang="de-DE" altLang="de-DE" sz="2000" i="0" u="none" strike="noStrike" cap="none" normalizeH="0" baseline="0">
              <a:ln>
                <a:noFill/>
              </a:ln>
              <a:solidFill>
                <a:schemeClr val="tx1"/>
              </a:solidFill>
              <a:effectLst/>
            </a:endParaRPr>
          </a:p>
        </p:txBody>
      </p:sp>
      <p:sp>
        <p:nvSpPr>
          <p:cNvPr id="92" name="Rectangle 56">
            <a:extLst>
              <a:ext uri="{FF2B5EF4-FFF2-40B4-BE49-F238E27FC236}">
                <a16:creationId xmlns:a16="http://schemas.microsoft.com/office/drawing/2014/main" id="{AA1F2A00-A722-97DF-6325-CA4A7528F327}"/>
              </a:ext>
            </a:extLst>
          </p:cNvPr>
          <p:cNvSpPr>
            <a:spLocks noChangeArrowheads="1"/>
          </p:cNvSpPr>
          <p:nvPr/>
        </p:nvSpPr>
        <p:spPr bwMode="auto">
          <a:xfrm>
            <a:off x="9442208" y="947930"/>
            <a:ext cx="455253"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i="0" u="none" strike="noStrike" cap="none" normalizeH="0" baseline="0">
                <a:ln>
                  <a:noFill/>
                </a:ln>
                <a:solidFill>
                  <a:srgbClr val="595959"/>
                </a:solidFill>
                <a:effectLst/>
                <a:latin typeface="Frutiger 45 Light" panose="020B0603020202020204" pitchFamily="34" charset="0"/>
              </a:rPr>
              <a:t>1600</a:t>
            </a:r>
            <a:endParaRPr kumimoji="0" lang="de-DE" altLang="de-DE" sz="2000" i="0" u="none" strike="noStrike" cap="none" normalizeH="0" baseline="0">
              <a:ln>
                <a:noFill/>
              </a:ln>
              <a:solidFill>
                <a:schemeClr val="tx1"/>
              </a:solidFill>
              <a:effectLst/>
            </a:endParaRPr>
          </a:p>
        </p:txBody>
      </p:sp>
      <p:sp>
        <p:nvSpPr>
          <p:cNvPr id="93" name="Rectangle 57">
            <a:extLst>
              <a:ext uri="{FF2B5EF4-FFF2-40B4-BE49-F238E27FC236}">
                <a16:creationId xmlns:a16="http://schemas.microsoft.com/office/drawing/2014/main" id="{D07BE797-B46A-518B-AB09-9F8BE6822713}"/>
              </a:ext>
            </a:extLst>
          </p:cNvPr>
          <p:cNvSpPr>
            <a:spLocks noChangeArrowheads="1"/>
          </p:cNvSpPr>
          <p:nvPr/>
        </p:nvSpPr>
        <p:spPr bwMode="auto">
          <a:xfrm>
            <a:off x="10161346" y="6129530"/>
            <a:ext cx="399148"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i="0" u="none" strike="noStrike" cap="none" normalizeH="0" baseline="0">
                <a:ln>
                  <a:noFill/>
                </a:ln>
                <a:solidFill>
                  <a:srgbClr val="595959"/>
                </a:solidFill>
                <a:effectLst/>
                <a:latin typeface="Frutiger 45 Light" panose="020B0603020202020204" pitchFamily="34" charset="0"/>
              </a:rPr>
              <a:t>Min.</a:t>
            </a:r>
            <a:endParaRPr kumimoji="0" lang="de-DE" altLang="de-DE" sz="2000" i="0" u="none" strike="noStrike" cap="none" normalizeH="0" baseline="0">
              <a:ln>
                <a:noFill/>
              </a:ln>
              <a:solidFill>
                <a:schemeClr val="tx1"/>
              </a:solidFill>
              <a:effectLst/>
            </a:endParaRPr>
          </a:p>
        </p:txBody>
      </p:sp>
      <p:sp>
        <p:nvSpPr>
          <p:cNvPr id="94" name="Rectangle 58">
            <a:extLst>
              <a:ext uri="{FF2B5EF4-FFF2-40B4-BE49-F238E27FC236}">
                <a16:creationId xmlns:a16="http://schemas.microsoft.com/office/drawing/2014/main" id="{F5633EF9-2E4C-8C76-2C05-308BE04DEBD9}"/>
              </a:ext>
            </a:extLst>
          </p:cNvPr>
          <p:cNvSpPr>
            <a:spLocks noChangeArrowheads="1"/>
          </p:cNvSpPr>
          <p:nvPr/>
        </p:nvSpPr>
        <p:spPr bwMode="auto">
          <a:xfrm>
            <a:off x="10815396" y="6129530"/>
            <a:ext cx="43441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i="0" u="none" strike="noStrike" cap="none" normalizeH="0" baseline="0">
                <a:ln>
                  <a:noFill/>
                </a:ln>
                <a:solidFill>
                  <a:srgbClr val="595959"/>
                </a:solidFill>
                <a:effectLst/>
                <a:latin typeface="Frutiger 45 Light" panose="020B0603020202020204" pitchFamily="34" charset="0"/>
              </a:rPr>
              <a:t>Max.</a:t>
            </a:r>
            <a:endParaRPr kumimoji="0" lang="de-DE" altLang="de-DE" sz="2000" i="0" u="none" strike="noStrike" cap="none" normalizeH="0" baseline="0">
              <a:ln>
                <a:noFill/>
              </a:ln>
              <a:solidFill>
                <a:schemeClr val="tx1"/>
              </a:solidFill>
              <a:effectLst/>
            </a:endParaRPr>
          </a:p>
        </p:txBody>
      </p:sp>
      <p:sp>
        <p:nvSpPr>
          <p:cNvPr id="96" name="Rectangle 40">
            <a:extLst>
              <a:ext uri="{FF2B5EF4-FFF2-40B4-BE49-F238E27FC236}">
                <a16:creationId xmlns:a16="http://schemas.microsoft.com/office/drawing/2014/main" id="{5DD89BFC-63E5-7575-92C7-52BC4652EA3F}"/>
              </a:ext>
            </a:extLst>
          </p:cNvPr>
          <p:cNvSpPr>
            <a:spLocks noChangeArrowheads="1"/>
          </p:cNvSpPr>
          <p:nvPr/>
        </p:nvSpPr>
        <p:spPr bwMode="auto">
          <a:xfrm>
            <a:off x="9492117" y="6520762"/>
            <a:ext cx="2646557"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000000"/>
                </a:solidFill>
                <a:effectLst/>
                <a:latin typeface="Frutiger 45 Light" panose="020B0603020202020204" pitchFamily="34" charset="0"/>
              </a:rPr>
              <a:t>Zulässiger Kaufpreis bei</a:t>
            </a:r>
            <a:br>
              <a:rPr kumimoji="0" lang="de-DE" altLang="de-DE" sz="1600" b="0" i="0" u="none" strike="noStrike" cap="none" normalizeH="0" baseline="0">
                <a:ln>
                  <a:noFill/>
                </a:ln>
                <a:solidFill>
                  <a:srgbClr val="000000"/>
                </a:solidFill>
                <a:effectLst/>
                <a:latin typeface="Frutiger 45 Light" panose="020B0603020202020204" pitchFamily="34" charset="0"/>
              </a:rPr>
            </a:br>
            <a:r>
              <a:rPr kumimoji="0" lang="de-DE" altLang="de-DE" sz="1600" b="0" i="0" u="none" strike="noStrike" cap="none" normalizeH="0" baseline="0">
                <a:ln>
                  <a:noFill/>
                </a:ln>
                <a:solidFill>
                  <a:srgbClr val="000000"/>
                </a:solidFill>
                <a:effectLst/>
                <a:latin typeface="Frutiger 45 Light" panose="020B0603020202020204" pitchFamily="34" charset="0"/>
              </a:rPr>
              <a:t>200 000 Franken Einkommen </a:t>
            </a:r>
            <a:br>
              <a:rPr kumimoji="0" lang="de-DE" altLang="de-DE" sz="1600" b="0" i="0" u="none" strike="noStrike" cap="none" normalizeH="0" baseline="0">
                <a:ln>
                  <a:noFill/>
                </a:ln>
                <a:solidFill>
                  <a:srgbClr val="000000"/>
                </a:solidFill>
                <a:effectLst/>
                <a:latin typeface="Frutiger 45 Light" panose="020B0603020202020204" pitchFamily="34" charset="0"/>
              </a:rPr>
            </a:br>
            <a:r>
              <a:rPr kumimoji="0" lang="de-DE" altLang="de-DE" sz="1600" b="0" i="0" u="none" strike="noStrike" cap="none" normalizeH="0" baseline="0">
                <a:ln>
                  <a:noFill/>
                </a:ln>
                <a:solidFill>
                  <a:srgbClr val="000000"/>
                </a:solidFill>
                <a:effectLst/>
                <a:latin typeface="Frutiger 45 Light" panose="020B0603020202020204" pitchFamily="34" charset="0"/>
              </a:rPr>
              <a:t>und 80%-Belehnung </a:t>
            </a:r>
            <a:endParaRPr kumimoji="0" lang="de-DE" altLang="de-DE" sz="1400" b="0" i="0" u="none" strike="noStrike" cap="none" normalizeH="0" baseline="0">
              <a:ln>
                <a:noFill/>
              </a:ln>
              <a:solidFill>
                <a:schemeClr val="tx1"/>
              </a:solidFill>
              <a:effectLst/>
              <a:latin typeface="Arial" panose="020B0604020202020204" pitchFamily="34" charset="0"/>
            </a:endParaRPr>
          </a:p>
        </p:txBody>
      </p:sp>
      <p:sp>
        <p:nvSpPr>
          <p:cNvPr id="3" name="Textfeld 4">
            <a:extLst>
              <a:ext uri="{FF2B5EF4-FFF2-40B4-BE49-F238E27FC236}">
                <a16:creationId xmlns:a16="http://schemas.microsoft.com/office/drawing/2014/main" id="{E289BCCA-6E32-4530-1CFA-BA67B80D3286}"/>
              </a:ext>
            </a:extLst>
          </p:cNvPr>
          <p:cNvSpPr txBox="1"/>
          <p:nvPr/>
        </p:nvSpPr>
        <p:spPr>
          <a:xfrm>
            <a:off x="115725" y="158670"/>
            <a:ext cx="1319375" cy="1015663"/>
          </a:xfrm>
          <a:prstGeom prst="rect">
            <a:avLst/>
          </a:prstGeom>
          <a:noFill/>
        </p:spPr>
        <p:txBody>
          <a:bodyPr wrap="square" lIns="0" tIns="0" rIns="0" bIns="0" rtlCol="0">
            <a:spAutoFit/>
          </a:bodyPr>
          <a:lstStyle/>
          <a:p>
            <a:pPr algn="ctr"/>
            <a:r>
              <a:rPr lang="de-CH" sz="6600" dirty="0">
                <a:solidFill>
                  <a:srgbClr val="9A3D37"/>
                </a:solidFill>
                <a:latin typeface="+mn-lt"/>
                <a:sym typeface="Wingdings"/>
              </a:rPr>
              <a:t></a:t>
            </a:r>
            <a:endParaRPr lang="de-CH" sz="6600" dirty="0">
              <a:solidFill>
                <a:srgbClr val="9A3D37"/>
              </a:solidFill>
              <a:latin typeface="+mn-lt"/>
            </a:endParaRPr>
          </a:p>
        </p:txBody>
      </p:sp>
      <p:sp>
        <p:nvSpPr>
          <p:cNvPr id="4" name="Right Brace 3">
            <a:extLst>
              <a:ext uri="{FF2B5EF4-FFF2-40B4-BE49-F238E27FC236}">
                <a16:creationId xmlns:a16="http://schemas.microsoft.com/office/drawing/2014/main" id="{E4953F69-A8CA-DBC8-5A3B-56EB0C9F661D}"/>
              </a:ext>
            </a:extLst>
          </p:cNvPr>
          <p:cNvSpPr/>
          <p:nvPr/>
        </p:nvSpPr>
        <p:spPr>
          <a:xfrm>
            <a:off x="11261404" y="1449580"/>
            <a:ext cx="213674" cy="1293025"/>
          </a:xfrm>
          <a:prstGeom prst="rightBrace">
            <a:avLst/>
          </a:prstGeom>
          <a:ln w="28575">
            <a:solidFill>
              <a:srgbClr val="B98E2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de-CH"/>
          </a:p>
        </p:txBody>
      </p:sp>
      <p:sp>
        <p:nvSpPr>
          <p:cNvPr id="5" name="TextBox 17">
            <a:extLst>
              <a:ext uri="{FF2B5EF4-FFF2-40B4-BE49-F238E27FC236}">
                <a16:creationId xmlns:a16="http://schemas.microsoft.com/office/drawing/2014/main" id="{CA73EBE6-5978-42FD-EF79-6F9052155022}"/>
              </a:ext>
            </a:extLst>
          </p:cNvPr>
          <p:cNvSpPr txBox="1"/>
          <p:nvPr/>
        </p:nvSpPr>
        <p:spPr>
          <a:xfrm>
            <a:off x="11544813" y="1827598"/>
            <a:ext cx="1293272" cy="583623"/>
          </a:xfrm>
          <a:prstGeom prst="rect">
            <a:avLst/>
          </a:prstGeom>
          <a:solidFill>
            <a:srgbClr val="FFFFFF"/>
          </a:solidFill>
          <a:ln w="19050">
            <a:solidFill>
              <a:srgbClr val="FFFFFF"/>
            </a:solidFill>
          </a:ln>
        </p:spPr>
        <p:txBody>
          <a:bodyPr wrap="none" lIns="0" tIns="0" rIns="0" bIns="0" rtlCol="0">
            <a:noAutofit/>
          </a:bodyPr>
          <a:lstStyle/>
          <a:p>
            <a:r>
              <a:rPr lang="de-CH" sz="2800" b="1">
                <a:solidFill>
                  <a:srgbClr val="B98E2C"/>
                </a:solidFill>
                <a:latin typeface="+mn-lt"/>
              </a:rPr>
              <a:t>+ 40%</a:t>
            </a:r>
            <a:endParaRPr lang="de-CH" sz="1759" b="1" dirty="0">
              <a:solidFill>
                <a:srgbClr val="B98E2C"/>
              </a:solidFill>
              <a:latin typeface="+mn-lt"/>
            </a:endParaRPr>
          </a:p>
        </p:txBody>
      </p:sp>
    </p:spTree>
    <p:custDataLst>
      <p:tags r:id="rId1"/>
    </p:custDataLst>
    <p:extLst>
      <p:ext uri="{BB962C8B-B14F-4D97-AF65-F5344CB8AC3E}">
        <p14:creationId xmlns:p14="http://schemas.microsoft.com/office/powerpoint/2010/main" val="3235948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7"/>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3"/>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82"/>
                                        </p:tgtEl>
                                        <p:attrNameLst>
                                          <p:attrName>style.visibility</p:attrName>
                                        </p:attrNameLst>
                                      </p:cBhvr>
                                      <p:to>
                                        <p:strVal val="visible"/>
                                      </p:to>
                                    </p:set>
                                    <p:animEffect transition="in" filter="wipe(down)">
                                      <p:cBhvr>
                                        <p:cTn id="33" dur="1000"/>
                                        <p:tgtEl>
                                          <p:spTgt spid="82"/>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wipe(down)">
                                      <p:cBhvr>
                                        <p:cTn id="36" dur="1000"/>
                                        <p:tgtEl>
                                          <p:spTgt spid="4"/>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wipe(down)">
                                      <p:cBhvr>
                                        <p:cTn id="39"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 grpId="0" animBg="1"/>
      <p:bldP spid="83" grpId="0" animBg="1"/>
      <p:bldP spid="85" grpId="0"/>
      <p:bldP spid="86" grpId="0"/>
      <p:bldP spid="87" grpId="0"/>
      <p:bldP spid="88" grpId="0"/>
      <p:bldP spid="89" grpId="0"/>
      <p:bldP spid="90" grpId="0"/>
      <p:bldP spid="91" grpId="0"/>
      <p:bldP spid="92" grpId="0"/>
      <p:bldP spid="93" grpId="0"/>
      <p:bldP spid="94" grpId="0"/>
      <p:bldP spid="96" grpId="0"/>
      <p:bldP spid="4"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9EBE87-F1E9-B257-77A2-F1F77AF84772}"/>
            </a:ext>
          </a:extLst>
        </p:cNvPr>
        <p:cNvGrpSpPr/>
        <p:nvPr/>
      </p:nvGrpSpPr>
      <p:grpSpPr>
        <a:xfrm>
          <a:off x="0" y="0"/>
          <a:ext cx="0" cy="0"/>
          <a:chOff x="0" y="0"/>
          <a:chExt cx="0" cy="0"/>
        </a:xfrm>
      </p:grpSpPr>
      <p:sp>
        <p:nvSpPr>
          <p:cNvPr id="33798" name="Textfeld 5">
            <a:extLst>
              <a:ext uri="{FF2B5EF4-FFF2-40B4-BE49-F238E27FC236}">
                <a16:creationId xmlns:a16="http://schemas.microsoft.com/office/drawing/2014/main" id="{158ED258-98C4-C800-B67D-9E47352F2A03}"/>
              </a:ext>
            </a:extLst>
          </p:cNvPr>
          <p:cNvSpPr txBox="1">
            <a:spLocks noChangeArrowheads="1"/>
          </p:cNvSpPr>
          <p:nvPr/>
        </p:nvSpPr>
        <p:spPr bwMode="auto">
          <a:xfrm>
            <a:off x="1396339" y="7046949"/>
            <a:ext cx="10155189" cy="2459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600">
                <a:solidFill>
                  <a:schemeClr val="tx1"/>
                </a:solidFill>
                <a:latin typeface="Frutiger 55 Roman" panose="020B0503040202020204" pitchFamily="34" charset="0"/>
                <a:ea typeface="Arial Unicode MS" pitchFamily="34" charset="-128"/>
              </a:defRPr>
            </a:lvl1pPr>
            <a:lvl2pPr marL="742950" indent="-285750">
              <a:defRPr sz="1600">
                <a:solidFill>
                  <a:schemeClr val="tx1"/>
                </a:solidFill>
                <a:latin typeface="Frutiger 55 Roman" panose="020B0503040202020204" pitchFamily="34" charset="0"/>
                <a:ea typeface="Arial Unicode MS" pitchFamily="34" charset="-128"/>
              </a:defRPr>
            </a:lvl2pPr>
            <a:lvl3pPr marL="1143000" indent="-228600">
              <a:defRPr sz="1600">
                <a:solidFill>
                  <a:schemeClr val="tx1"/>
                </a:solidFill>
                <a:latin typeface="Frutiger 55 Roman" panose="020B0503040202020204" pitchFamily="34" charset="0"/>
                <a:ea typeface="Arial Unicode MS" pitchFamily="34" charset="-128"/>
              </a:defRPr>
            </a:lvl3pPr>
            <a:lvl4pPr marL="1600200" indent="-228600">
              <a:defRPr sz="1600">
                <a:solidFill>
                  <a:schemeClr val="tx1"/>
                </a:solidFill>
                <a:latin typeface="Frutiger 55 Roman" panose="020B0503040202020204" pitchFamily="34" charset="0"/>
                <a:ea typeface="Arial Unicode MS" pitchFamily="34" charset="-128"/>
              </a:defRPr>
            </a:lvl4pPr>
            <a:lvl5pPr marL="2057400" indent="-228600">
              <a:defRPr sz="1600">
                <a:solidFill>
                  <a:schemeClr val="tx1"/>
                </a:solidFill>
                <a:latin typeface="Frutiger 55 Roman" panose="020B0503040202020204" pitchFamily="34" charset="0"/>
                <a:ea typeface="Arial Unicode MS" pitchFamily="34" charset="-128"/>
              </a:defRPr>
            </a:lvl5pPr>
            <a:lvl6pPr marL="2514600" indent="-228600" eaLnBrk="0" fontAlgn="base" hangingPunct="0">
              <a:spcBef>
                <a:spcPct val="0"/>
              </a:spcBef>
              <a:spcAft>
                <a:spcPct val="0"/>
              </a:spcAft>
              <a:defRPr sz="1600">
                <a:solidFill>
                  <a:schemeClr val="tx1"/>
                </a:solidFill>
                <a:latin typeface="Frutiger 55 Roman" panose="020B0503040202020204" pitchFamily="34" charset="0"/>
                <a:ea typeface="Arial Unicode MS" pitchFamily="34" charset="-128"/>
              </a:defRPr>
            </a:lvl6pPr>
            <a:lvl7pPr marL="2971800" indent="-228600" eaLnBrk="0" fontAlgn="base" hangingPunct="0">
              <a:spcBef>
                <a:spcPct val="0"/>
              </a:spcBef>
              <a:spcAft>
                <a:spcPct val="0"/>
              </a:spcAft>
              <a:defRPr sz="1600">
                <a:solidFill>
                  <a:schemeClr val="tx1"/>
                </a:solidFill>
                <a:latin typeface="Frutiger 55 Roman" panose="020B0503040202020204" pitchFamily="34" charset="0"/>
                <a:ea typeface="Arial Unicode MS" pitchFamily="34" charset="-128"/>
              </a:defRPr>
            </a:lvl7pPr>
            <a:lvl8pPr marL="3429000" indent="-228600" eaLnBrk="0" fontAlgn="base" hangingPunct="0">
              <a:spcBef>
                <a:spcPct val="0"/>
              </a:spcBef>
              <a:spcAft>
                <a:spcPct val="0"/>
              </a:spcAft>
              <a:defRPr sz="1600">
                <a:solidFill>
                  <a:schemeClr val="tx1"/>
                </a:solidFill>
                <a:latin typeface="Frutiger 55 Roman" panose="020B0503040202020204" pitchFamily="34" charset="0"/>
                <a:ea typeface="Arial Unicode MS" pitchFamily="34" charset="-128"/>
              </a:defRPr>
            </a:lvl8pPr>
            <a:lvl9pPr marL="3886200" indent="-228600" eaLnBrk="0" fontAlgn="base" hangingPunct="0">
              <a:spcBef>
                <a:spcPct val="0"/>
              </a:spcBef>
              <a:spcAft>
                <a:spcPct val="0"/>
              </a:spcAft>
              <a:defRPr sz="1600">
                <a:solidFill>
                  <a:schemeClr val="tx1"/>
                </a:solidFill>
                <a:latin typeface="Frutiger 55 Roman" panose="020B0503040202020204" pitchFamily="34" charset="0"/>
                <a:ea typeface="Arial Unicode MS" pitchFamily="34" charset="-128"/>
              </a:defRPr>
            </a:lvl9pPr>
          </a:lstStyle>
          <a:p>
            <a:r>
              <a:rPr lang="es-ES" altLang="de-DE" sz="999" dirty="0" err="1">
                <a:solidFill>
                  <a:srgbClr val="000000"/>
                </a:solidFill>
                <a:latin typeface="Frutiger 45 Light" panose="020B0603020202020204" pitchFamily="34" charset="0"/>
              </a:rPr>
              <a:t>Quelle</a:t>
            </a:r>
            <a:r>
              <a:rPr lang="es-ES" altLang="de-DE" sz="999" dirty="0">
                <a:solidFill>
                  <a:srgbClr val="000000"/>
                </a:solidFill>
                <a:latin typeface="Frutiger 45 Light" panose="020B0603020202020204" pitchFamily="34" charset="0"/>
              </a:rPr>
              <a:t>: UBS</a:t>
            </a:r>
            <a:endParaRPr lang="de-CH" altLang="de-DE" sz="999" dirty="0">
              <a:solidFill>
                <a:srgbClr val="000000"/>
              </a:solidFill>
              <a:latin typeface="Frutiger 45 Light" panose="020B0603020202020204" pitchFamily="34" charset="0"/>
            </a:endParaRPr>
          </a:p>
        </p:txBody>
      </p:sp>
      <p:pic>
        <p:nvPicPr>
          <p:cNvPr id="4" name="Picture 3" descr="A map of a country&#10;&#10;Description automatically generated">
            <a:extLst>
              <a:ext uri="{FF2B5EF4-FFF2-40B4-BE49-F238E27FC236}">
                <a16:creationId xmlns:a16="http://schemas.microsoft.com/office/drawing/2014/main" id="{84AE71C0-B30B-B1B7-5355-4C042963E6CE}"/>
              </a:ext>
            </a:extLst>
          </p:cNvPr>
          <p:cNvPicPr>
            <a:picLocks noChangeAspect="1"/>
          </p:cNvPicPr>
          <p:nvPr/>
        </p:nvPicPr>
        <p:blipFill>
          <a:blip r:embed="rId3">
            <a:extLst>
              <a:ext uri="{28A0092B-C50C-407E-A947-70E740481C1C}">
                <a14:useLocalDpi xmlns:a14="http://schemas.microsoft.com/office/drawing/2010/main" val="0"/>
              </a:ext>
            </a:extLst>
          </a:blip>
          <a:srcRect t="16114"/>
          <a:stretch/>
        </p:blipFill>
        <p:spPr>
          <a:xfrm>
            <a:off x="3462065" y="93443"/>
            <a:ext cx="9289032" cy="6330812"/>
          </a:xfrm>
          <a:prstGeom prst="rect">
            <a:avLst/>
          </a:prstGeom>
        </p:spPr>
      </p:pic>
      <p:sp>
        <p:nvSpPr>
          <p:cNvPr id="5" name="Textfeld 4">
            <a:extLst>
              <a:ext uri="{FF2B5EF4-FFF2-40B4-BE49-F238E27FC236}">
                <a16:creationId xmlns:a16="http://schemas.microsoft.com/office/drawing/2014/main" id="{A5A43B5B-363B-D999-2BE9-C560E7F62E9D}"/>
              </a:ext>
            </a:extLst>
          </p:cNvPr>
          <p:cNvSpPr txBox="1">
            <a:spLocks noChangeArrowheads="1"/>
          </p:cNvSpPr>
          <p:nvPr/>
        </p:nvSpPr>
        <p:spPr bwMode="auto">
          <a:xfrm>
            <a:off x="1829958" y="495536"/>
            <a:ext cx="5638599"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600">
                <a:solidFill>
                  <a:schemeClr val="tx1"/>
                </a:solidFill>
                <a:latin typeface="Frutiger 55 Roman" panose="020B0503040202020204" pitchFamily="34" charset="0"/>
                <a:ea typeface="Arial Unicode MS" pitchFamily="34" charset="-128"/>
              </a:defRPr>
            </a:lvl1pPr>
            <a:lvl2pPr marL="742950" indent="-285750">
              <a:defRPr sz="1600">
                <a:solidFill>
                  <a:schemeClr val="tx1"/>
                </a:solidFill>
                <a:latin typeface="Frutiger 55 Roman" panose="020B0503040202020204" pitchFamily="34" charset="0"/>
                <a:ea typeface="Arial Unicode MS" pitchFamily="34" charset="-128"/>
              </a:defRPr>
            </a:lvl2pPr>
            <a:lvl3pPr marL="1143000" indent="-228600">
              <a:defRPr sz="1600">
                <a:solidFill>
                  <a:schemeClr val="tx1"/>
                </a:solidFill>
                <a:latin typeface="Frutiger 55 Roman" panose="020B0503040202020204" pitchFamily="34" charset="0"/>
                <a:ea typeface="Arial Unicode MS" pitchFamily="34" charset="-128"/>
              </a:defRPr>
            </a:lvl3pPr>
            <a:lvl4pPr marL="1600200" indent="-228600">
              <a:defRPr sz="1600">
                <a:solidFill>
                  <a:schemeClr val="tx1"/>
                </a:solidFill>
                <a:latin typeface="Frutiger 55 Roman" panose="020B0503040202020204" pitchFamily="34" charset="0"/>
                <a:ea typeface="Arial Unicode MS" pitchFamily="34" charset="-128"/>
              </a:defRPr>
            </a:lvl4pPr>
            <a:lvl5pPr marL="2057400" indent="-228600">
              <a:defRPr sz="1600">
                <a:solidFill>
                  <a:schemeClr val="tx1"/>
                </a:solidFill>
                <a:latin typeface="Frutiger 55 Roman" panose="020B0503040202020204" pitchFamily="34" charset="0"/>
                <a:ea typeface="Arial Unicode MS" pitchFamily="34" charset="-128"/>
              </a:defRPr>
            </a:lvl5pPr>
            <a:lvl6pPr marL="2514600" indent="-228600" eaLnBrk="0" fontAlgn="base" hangingPunct="0">
              <a:spcBef>
                <a:spcPct val="0"/>
              </a:spcBef>
              <a:spcAft>
                <a:spcPct val="0"/>
              </a:spcAft>
              <a:defRPr sz="1600">
                <a:solidFill>
                  <a:schemeClr val="tx1"/>
                </a:solidFill>
                <a:latin typeface="Frutiger 55 Roman" panose="020B0503040202020204" pitchFamily="34" charset="0"/>
                <a:ea typeface="Arial Unicode MS" pitchFamily="34" charset="-128"/>
              </a:defRPr>
            </a:lvl6pPr>
            <a:lvl7pPr marL="2971800" indent="-228600" eaLnBrk="0" fontAlgn="base" hangingPunct="0">
              <a:spcBef>
                <a:spcPct val="0"/>
              </a:spcBef>
              <a:spcAft>
                <a:spcPct val="0"/>
              </a:spcAft>
              <a:defRPr sz="1600">
                <a:solidFill>
                  <a:schemeClr val="tx1"/>
                </a:solidFill>
                <a:latin typeface="Frutiger 55 Roman" panose="020B0503040202020204" pitchFamily="34" charset="0"/>
                <a:ea typeface="Arial Unicode MS" pitchFamily="34" charset="-128"/>
              </a:defRPr>
            </a:lvl7pPr>
            <a:lvl8pPr marL="3429000" indent="-228600" eaLnBrk="0" fontAlgn="base" hangingPunct="0">
              <a:spcBef>
                <a:spcPct val="0"/>
              </a:spcBef>
              <a:spcAft>
                <a:spcPct val="0"/>
              </a:spcAft>
              <a:defRPr sz="1600">
                <a:solidFill>
                  <a:schemeClr val="tx1"/>
                </a:solidFill>
                <a:latin typeface="Frutiger 55 Roman" panose="020B0503040202020204" pitchFamily="34" charset="0"/>
                <a:ea typeface="Arial Unicode MS" pitchFamily="34" charset="-128"/>
              </a:defRPr>
            </a:lvl8pPr>
            <a:lvl9pPr marL="3886200" indent="-228600" eaLnBrk="0" fontAlgn="base" hangingPunct="0">
              <a:spcBef>
                <a:spcPct val="0"/>
              </a:spcBef>
              <a:spcAft>
                <a:spcPct val="0"/>
              </a:spcAft>
              <a:defRPr sz="1600">
                <a:solidFill>
                  <a:schemeClr val="tx1"/>
                </a:solidFill>
                <a:latin typeface="Frutiger 55 Roman" panose="020B0503040202020204" pitchFamily="34" charset="0"/>
                <a:ea typeface="Arial Unicode MS" pitchFamily="34" charset="-128"/>
              </a:defRPr>
            </a:lvl9pPr>
          </a:lstStyle>
          <a:p>
            <a:r>
              <a:rPr lang="de-CH" altLang="de-DE" sz="2800">
                <a:latin typeface="Frutiger 45 Light" panose="020B0603020202020204" pitchFamily="34" charset="0"/>
              </a:rPr>
              <a:t>Tragbare </a:t>
            </a:r>
            <a:r>
              <a:rPr lang="de-CH" altLang="de-DE" sz="2800" dirty="0">
                <a:latin typeface="Frutiger 45 Light" panose="020B0603020202020204" pitchFamily="34" charset="0"/>
              </a:rPr>
              <a:t>Objekte </a:t>
            </a:r>
            <a:r>
              <a:rPr lang="de-CH" altLang="de-DE" sz="2800">
                <a:latin typeface="Frutiger 45 Light" panose="020B0603020202020204" pitchFamily="34" charset="0"/>
              </a:rPr>
              <a:t>erst </a:t>
            </a:r>
            <a:br>
              <a:rPr lang="de-CH" altLang="de-DE" sz="2800">
                <a:latin typeface="Frutiger 45 Light" panose="020B0603020202020204" pitchFamily="34" charset="0"/>
              </a:rPr>
            </a:br>
            <a:r>
              <a:rPr lang="de-CH" altLang="de-DE" sz="2800">
                <a:latin typeface="Frutiger 45 Light" panose="020B0603020202020204" pitchFamily="34" charset="0"/>
              </a:rPr>
              <a:t>ab </a:t>
            </a:r>
            <a:r>
              <a:rPr lang="de-CH" altLang="de-DE" sz="2800" dirty="0">
                <a:latin typeface="Frutiger 45 Light" panose="020B0603020202020204" pitchFamily="34" charset="0"/>
              </a:rPr>
              <a:t>20 Minuten Fahrzeit</a:t>
            </a:r>
          </a:p>
        </p:txBody>
      </p:sp>
      <p:pic>
        <p:nvPicPr>
          <p:cNvPr id="11" name="Picture 10">
            <a:extLst>
              <a:ext uri="{FF2B5EF4-FFF2-40B4-BE49-F238E27FC236}">
                <a16:creationId xmlns:a16="http://schemas.microsoft.com/office/drawing/2014/main" id="{2256A166-CA6C-33C2-7AED-05631094DEAF}"/>
              </a:ext>
            </a:extLst>
          </p:cNvPr>
          <p:cNvPicPr>
            <a:picLocks noChangeAspect="1"/>
          </p:cNvPicPr>
          <p:nvPr/>
        </p:nvPicPr>
        <p:blipFill>
          <a:blip r:embed="rId4"/>
          <a:stretch>
            <a:fillRect/>
          </a:stretch>
        </p:blipFill>
        <p:spPr>
          <a:xfrm>
            <a:off x="2800007" y="6860700"/>
            <a:ext cx="10604686" cy="684000"/>
          </a:xfrm>
          <a:prstGeom prst="rect">
            <a:avLst/>
          </a:prstGeom>
        </p:spPr>
      </p:pic>
      <p:pic>
        <p:nvPicPr>
          <p:cNvPr id="4098" name="Picture 2">
            <a:extLst>
              <a:ext uri="{FF2B5EF4-FFF2-40B4-BE49-F238E27FC236}">
                <a16:creationId xmlns:a16="http://schemas.microsoft.com/office/drawing/2014/main" id="{3B689835-BF66-15AA-D83D-0B76278113E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7769" y="533821"/>
            <a:ext cx="882221" cy="10681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6263723"/>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F1AA9-E8C7-79E7-0DEE-BC654F7F6B9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40194FF-0D19-53E3-B378-7007A574E4A8}"/>
              </a:ext>
            </a:extLst>
          </p:cNvPr>
          <p:cNvSpPr>
            <a:spLocks noGrp="1"/>
          </p:cNvSpPr>
          <p:nvPr>
            <p:ph type="title"/>
          </p:nvPr>
        </p:nvSpPr>
        <p:spPr/>
        <p:txBody>
          <a:bodyPr/>
          <a:lstStyle/>
          <a:p>
            <a:br>
              <a:rPr lang="de-CH" sz="2800" b="1" noProof="0">
                <a:latin typeface="Frutiger 45 Light" panose="020B0603020202020204" pitchFamily="34" charset="0"/>
              </a:rPr>
            </a:br>
            <a:r>
              <a:rPr lang="de-CH" sz="2800" b="1" noProof="0">
                <a:latin typeface="Frutiger 45 Light" panose="020B0603020202020204" pitchFamily="34" charset="0"/>
              </a:rPr>
              <a:t>         </a:t>
            </a:r>
            <a:r>
              <a:rPr lang="de-CH" sz="3200" noProof="0">
                <a:latin typeface="Frutiger 45 Light" panose="020B0603020202020204" pitchFamily="34" charset="0"/>
              </a:rPr>
              <a:t>Eigenmietwert – Schulden werden teurer</a:t>
            </a:r>
            <a:endParaRPr lang="en-GB" dirty="0"/>
          </a:p>
        </p:txBody>
      </p:sp>
      <p:sp>
        <p:nvSpPr>
          <p:cNvPr id="126" name="TextBox 7">
            <a:extLst>
              <a:ext uri="{FF2B5EF4-FFF2-40B4-BE49-F238E27FC236}">
                <a16:creationId xmlns:a16="http://schemas.microsoft.com/office/drawing/2014/main" id="{F01025ED-F674-5BBF-CFEC-24D9CCF60006}"/>
              </a:ext>
            </a:extLst>
          </p:cNvPr>
          <p:cNvSpPr txBox="1"/>
          <p:nvPr>
            <p:custDataLst>
              <p:tags r:id="rId3"/>
            </p:custDataLst>
          </p:nvPr>
        </p:nvSpPr>
        <p:spPr>
          <a:xfrm>
            <a:off x="1625861" y="6885818"/>
            <a:ext cx="10644200" cy="359320"/>
          </a:xfrm>
          <a:prstGeom prst="rect">
            <a:avLst/>
          </a:prstGeom>
          <a:noFill/>
        </p:spPr>
        <p:txBody>
          <a:bodyPr vert="horz" wrap="square" lIns="0" tIns="0" rIns="0" bIns="0" rtlCol="0" anchor="b" anchorCtr="0">
            <a:noAutofit/>
          </a:bodyPr>
          <a:lstStyle/>
          <a:p>
            <a:pPr marL="0" marR="0" lvl="0" indent="0" defTabSz="913038" rtl="0" eaLnBrk="0" fontAlgn="base" latinLnBrk="0" hangingPunct="0">
              <a:lnSpc>
                <a:spcPct val="100000"/>
              </a:lnSpc>
              <a:spcBef>
                <a:spcPct val="50000"/>
              </a:spcBef>
              <a:spcAft>
                <a:spcPts val="600"/>
              </a:spcAft>
              <a:buClrTx/>
              <a:buSzTx/>
              <a:buFontTx/>
              <a:buNone/>
              <a:tabLst/>
              <a:defRPr/>
            </a:pPr>
            <a:r>
              <a:rPr kumimoji="0" lang="de-CH" sz="1000" b="0" i="0" u="none" strike="noStrike" kern="0" cap="none" spc="0" normalizeH="0" baseline="0" noProof="0" dirty="0">
                <a:ln>
                  <a:noFill/>
                </a:ln>
                <a:solidFill>
                  <a:prstClr val="black"/>
                </a:solidFill>
                <a:effectLst/>
                <a:uLnTx/>
                <a:uFillTx/>
                <a:latin typeface="Frutiger 45 Light" panose="020B0603020202020204" pitchFamily="34" charset="0"/>
                <a:cs typeface="+mn-cs"/>
              </a:rPr>
              <a:t>Quellen</a:t>
            </a:r>
            <a:r>
              <a:rPr kumimoji="0" lang="de-CH" sz="1000" b="0" i="0" u="none" strike="noStrike" kern="0" cap="none" spc="0" normalizeH="0" baseline="0" noProof="0">
                <a:ln>
                  <a:noFill/>
                </a:ln>
                <a:solidFill>
                  <a:prstClr val="black"/>
                </a:solidFill>
                <a:effectLst/>
                <a:uLnTx/>
                <a:uFillTx/>
                <a:latin typeface="Frutiger 45 Light" panose="020B0603020202020204" pitchFamily="34" charset="0"/>
                <a:cs typeface="+mn-cs"/>
              </a:rPr>
              <a:t>: SNB; UBS</a:t>
            </a:r>
            <a:endParaRPr kumimoji="0" lang="en-GB" sz="1000" b="0" i="0" u="none" strike="noStrike" kern="0" cap="none" spc="0" normalizeH="0" baseline="0" noProof="0" dirty="0">
              <a:ln>
                <a:noFill/>
              </a:ln>
              <a:solidFill>
                <a:prstClr val="black"/>
              </a:solidFill>
              <a:effectLst/>
              <a:uLnTx/>
              <a:uFillTx/>
              <a:latin typeface="Frutiger 45 Light" panose="020B0603020202020204" pitchFamily="34" charset="0"/>
              <a:cs typeface="+mn-cs"/>
            </a:endParaRPr>
          </a:p>
        </p:txBody>
      </p:sp>
      <p:sp>
        <p:nvSpPr>
          <p:cNvPr id="2" name="Textfeld 5">
            <a:extLst>
              <a:ext uri="{FF2B5EF4-FFF2-40B4-BE49-F238E27FC236}">
                <a16:creationId xmlns:a16="http://schemas.microsoft.com/office/drawing/2014/main" id="{627B9930-8D6E-149E-59BA-8EA8910162E2}"/>
              </a:ext>
            </a:extLst>
          </p:cNvPr>
          <p:cNvSpPr txBox="1"/>
          <p:nvPr/>
        </p:nvSpPr>
        <p:spPr>
          <a:xfrm>
            <a:off x="298053" y="243508"/>
            <a:ext cx="1319375" cy="1015663"/>
          </a:xfrm>
          <a:prstGeom prst="rect">
            <a:avLst/>
          </a:prstGeom>
          <a:noFill/>
        </p:spPr>
        <p:txBody>
          <a:bodyPr wrap="square" lIns="0" tIns="0" rIns="0" bIns="0" rtlCol="0">
            <a:spAutoFit/>
          </a:bodyPr>
          <a:lstStyle/>
          <a:p>
            <a:pPr algn="ctr"/>
            <a:r>
              <a:rPr lang="de-CH" sz="6600" dirty="0">
                <a:solidFill>
                  <a:srgbClr val="9A3D37"/>
                </a:solidFill>
                <a:latin typeface="+mn-lt"/>
                <a:sym typeface="Wingdings"/>
              </a:rPr>
              <a:t></a:t>
            </a:r>
            <a:endParaRPr lang="de-CH" sz="6600" dirty="0">
              <a:solidFill>
                <a:srgbClr val="9A3D37"/>
              </a:solidFill>
              <a:latin typeface="+mn-lt"/>
            </a:endParaRPr>
          </a:p>
        </p:txBody>
      </p:sp>
      <p:sp>
        <p:nvSpPr>
          <p:cNvPr id="35" name="Rectangle 27">
            <a:extLst>
              <a:ext uri="{FF2B5EF4-FFF2-40B4-BE49-F238E27FC236}">
                <a16:creationId xmlns:a16="http://schemas.microsoft.com/office/drawing/2014/main" id="{85877388-9955-ED2D-17A3-8F519B236707}"/>
              </a:ext>
            </a:extLst>
          </p:cNvPr>
          <p:cNvSpPr>
            <a:spLocks noChangeArrowheads="1"/>
          </p:cNvSpPr>
          <p:nvPr/>
        </p:nvSpPr>
        <p:spPr bwMode="auto">
          <a:xfrm>
            <a:off x="4513317" y="2710772"/>
            <a:ext cx="1414463" cy="292100"/>
          </a:xfrm>
          <a:prstGeom prst="rect">
            <a:avLst/>
          </a:prstGeom>
          <a:solidFill>
            <a:srgbClr val="BD000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36" name="Rectangle 28">
            <a:extLst>
              <a:ext uri="{FF2B5EF4-FFF2-40B4-BE49-F238E27FC236}">
                <a16:creationId xmlns:a16="http://schemas.microsoft.com/office/drawing/2014/main" id="{F81B47F1-B25A-6E0D-77B5-613D060EECCD}"/>
              </a:ext>
            </a:extLst>
          </p:cNvPr>
          <p:cNvSpPr>
            <a:spLocks noChangeArrowheads="1"/>
          </p:cNvSpPr>
          <p:nvPr/>
        </p:nvSpPr>
        <p:spPr bwMode="auto">
          <a:xfrm>
            <a:off x="4513317" y="2128159"/>
            <a:ext cx="1722438" cy="290512"/>
          </a:xfrm>
          <a:prstGeom prst="rect">
            <a:avLst/>
          </a:prstGeom>
          <a:solidFill>
            <a:srgbClr val="BD000C"/>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37" name="Freeform 29">
            <a:extLst>
              <a:ext uri="{FF2B5EF4-FFF2-40B4-BE49-F238E27FC236}">
                <a16:creationId xmlns:a16="http://schemas.microsoft.com/office/drawing/2014/main" id="{1538F2C5-CD1E-EAE9-9F13-59242B5E5E3B}"/>
              </a:ext>
            </a:extLst>
          </p:cNvPr>
          <p:cNvSpPr>
            <a:spLocks noEditPoints="1"/>
          </p:cNvSpPr>
          <p:nvPr/>
        </p:nvSpPr>
        <p:spPr bwMode="auto">
          <a:xfrm>
            <a:off x="4513317" y="3221948"/>
            <a:ext cx="2527300" cy="2044700"/>
          </a:xfrm>
          <a:custGeom>
            <a:avLst/>
            <a:gdLst>
              <a:gd name="T0" fmla="*/ 63 w 1592"/>
              <a:gd name="T1" fmla="*/ 1288 h 1288"/>
              <a:gd name="T2" fmla="*/ 0 w 1592"/>
              <a:gd name="T3" fmla="*/ 1288 h 1288"/>
              <a:gd name="T4" fmla="*/ 0 w 1592"/>
              <a:gd name="T5" fmla="*/ 1104 h 1288"/>
              <a:gd name="T6" fmla="*/ 63 w 1592"/>
              <a:gd name="T7" fmla="*/ 1104 h 1288"/>
              <a:gd name="T8" fmla="*/ 63 w 1592"/>
              <a:gd name="T9" fmla="*/ 1288 h 1288"/>
              <a:gd name="T10" fmla="*/ 191 w 1592"/>
              <a:gd name="T11" fmla="*/ 920 h 1288"/>
              <a:gd name="T12" fmla="*/ 0 w 1592"/>
              <a:gd name="T13" fmla="*/ 920 h 1288"/>
              <a:gd name="T14" fmla="*/ 0 w 1592"/>
              <a:gd name="T15" fmla="*/ 736 h 1288"/>
              <a:gd name="T16" fmla="*/ 191 w 1592"/>
              <a:gd name="T17" fmla="*/ 736 h 1288"/>
              <a:gd name="T18" fmla="*/ 191 w 1592"/>
              <a:gd name="T19" fmla="*/ 920 h 1288"/>
              <a:gd name="T20" fmla="*/ 573 w 1592"/>
              <a:gd name="T21" fmla="*/ 552 h 1288"/>
              <a:gd name="T22" fmla="*/ 0 w 1592"/>
              <a:gd name="T23" fmla="*/ 552 h 1288"/>
              <a:gd name="T24" fmla="*/ 0 w 1592"/>
              <a:gd name="T25" fmla="*/ 368 h 1288"/>
              <a:gd name="T26" fmla="*/ 573 w 1592"/>
              <a:gd name="T27" fmla="*/ 368 h 1288"/>
              <a:gd name="T28" fmla="*/ 573 w 1592"/>
              <a:gd name="T29" fmla="*/ 552 h 1288"/>
              <a:gd name="T30" fmla="*/ 1592 w 1592"/>
              <a:gd name="T31" fmla="*/ 184 h 1288"/>
              <a:gd name="T32" fmla="*/ 0 w 1592"/>
              <a:gd name="T33" fmla="*/ 184 h 1288"/>
              <a:gd name="T34" fmla="*/ 0 w 1592"/>
              <a:gd name="T35" fmla="*/ 0 h 1288"/>
              <a:gd name="T36" fmla="*/ 1592 w 1592"/>
              <a:gd name="T37" fmla="*/ 0 h 1288"/>
              <a:gd name="T38" fmla="*/ 1592 w 1592"/>
              <a:gd name="T39" fmla="*/ 184 h 1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592" h="1288">
                <a:moveTo>
                  <a:pt x="63" y="1288"/>
                </a:moveTo>
                <a:lnTo>
                  <a:pt x="0" y="1288"/>
                </a:lnTo>
                <a:lnTo>
                  <a:pt x="0" y="1104"/>
                </a:lnTo>
                <a:lnTo>
                  <a:pt x="63" y="1104"/>
                </a:lnTo>
                <a:lnTo>
                  <a:pt x="63" y="1288"/>
                </a:lnTo>
                <a:close/>
                <a:moveTo>
                  <a:pt x="191" y="920"/>
                </a:moveTo>
                <a:lnTo>
                  <a:pt x="0" y="920"/>
                </a:lnTo>
                <a:lnTo>
                  <a:pt x="0" y="736"/>
                </a:lnTo>
                <a:lnTo>
                  <a:pt x="191" y="736"/>
                </a:lnTo>
                <a:lnTo>
                  <a:pt x="191" y="920"/>
                </a:lnTo>
                <a:close/>
                <a:moveTo>
                  <a:pt x="573" y="552"/>
                </a:moveTo>
                <a:lnTo>
                  <a:pt x="0" y="552"/>
                </a:lnTo>
                <a:lnTo>
                  <a:pt x="0" y="368"/>
                </a:lnTo>
                <a:lnTo>
                  <a:pt x="573" y="368"/>
                </a:lnTo>
                <a:lnTo>
                  <a:pt x="573" y="552"/>
                </a:lnTo>
                <a:close/>
                <a:moveTo>
                  <a:pt x="1592" y="184"/>
                </a:moveTo>
                <a:lnTo>
                  <a:pt x="0" y="184"/>
                </a:lnTo>
                <a:lnTo>
                  <a:pt x="0" y="0"/>
                </a:lnTo>
                <a:lnTo>
                  <a:pt x="1592" y="0"/>
                </a:lnTo>
                <a:lnTo>
                  <a:pt x="1592" y="184"/>
                </a:lnTo>
                <a:close/>
              </a:path>
            </a:pathLst>
          </a:custGeom>
          <a:solidFill>
            <a:srgbClr val="B98E2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de-CH"/>
          </a:p>
        </p:txBody>
      </p:sp>
      <p:sp>
        <p:nvSpPr>
          <p:cNvPr id="38" name="Line 30">
            <a:extLst>
              <a:ext uri="{FF2B5EF4-FFF2-40B4-BE49-F238E27FC236}">
                <a16:creationId xmlns:a16="http://schemas.microsoft.com/office/drawing/2014/main" id="{31261F56-F860-3029-8743-C4F76974521F}"/>
              </a:ext>
            </a:extLst>
          </p:cNvPr>
          <p:cNvSpPr>
            <a:spLocks noChangeShapeType="1"/>
          </p:cNvSpPr>
          <p:nvPr/>
        </p:nvSpPr>
        <p:spPr bwMode="auto">
          <a:xfrm flipV="1">
            <a:off x="4503751" y="2124075"/>
            <a:ext cx="0" cy="3506787"/>
          </a:xfrm>
          <a:prstGeom prst="line">
            <a:avLst/>
          </a:prstGeom>
          <a:noFill/>
          <a:ln w="9525" cap="flat">
            <a:solidFill>
              <a:srgbClr val="D9D9D9"/>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de-CH"/>
          </a:p>
        </p:txBody>
      </p:sp>
      <p:sp>
        <p:nvSpPr>
          <p:cNvPr id="39" name="Rectangle 31">
            <a:extLst>
              <a:ext uri="{FF2B5EF4-FFF2-40B4-BE49-F238E27FC236}">
                <a16:creationId xmlns:a16="http://schemas.microsoft.com/office/drawing/2014/main" id="{C004A094-2815-17D8-AC0B-EE41F8F77F0B}"/>
              </a:ext>
            </a:extLst>
          </p:cNvPr>
          <p:cNvSpPr>
            <a:spLocks noChangeArrowheads="1"/>
          </p:cNvSpPr>
          <p:nvPr/>
        </p:nvSpPr>
        <p:spPr bwMode="auto">
          <a:xfrm>
            <a:off x="4362463" y="5754688"/>
            <a:ext cx="3683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0.0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40" name="Rectangle 32">
            <a:extLst>
              <a:ext uri="{FF2B5EF4-FFF2-40B4-BE49-F238E27FC236}">
                <a16:creationId xmlns:a16="http://schemas.microsoft.com/office/drawing/2014/main" id="{2E312EFC-F76E-2D97-1C78-5171A4EF49A2}"/>
              </a:ext>
            </a:extLst>
          </p:cNvPr>
          <p:cNvSpPr>
            <a:spLocks noChangeArrowheads="1"/>
          </p:cNvSpPr>
          <p:nvPr/>
        </p:nvSpPr>
        <p:spPr bwMode="auto">
          <a:xfrm>
            <a:off x="4978413" y="5754688"/>
            <a:ext cx="3683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0.5</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41" name="Rectangle 33">
            <a:extLst>
              <a:ext uri="{FF2B5EF4-FFF2-40B4-BE49-F238E27FC236}">
                <a16:creationId xmlns:a16="http://schemas.microsoft.com/office/drawing/2014/main" id="{7A095109-7E28-BF73-9C3B-7CE5CB4DE458}"/>
              </a:ext>
            </a:extLst>
          </p:cNvPr>
          <p:cNvSpPr>
            <a:spLocks noChangeArrowheads="1"/>
          </p:cNvSpPr>
          <p:nvPr/>
        </p:nvSpPr>
        <p:spPr bwMode="auto">
          <a:xfrm>
            <a:off x="5594363" y="5754688"/>
            <a:ext cx="3683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1.0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42" name="Rectangle 34">
            <a:extLst>
              <a:ext uri="{FF2B5EF4-FFF2-40B4-BE49-F238E27FC236}">
                <a16:creationId xmlns:a16="http://schemas.microsoft.com/office/drawing/2014/main" id="{3BF8C74A-1209-87A8-A211-07D896D11BD6}"/>
              </a:ext>
            </a:extLst>
          </p:cNvPr>
          <p:cNvSpPr>
            <a:spLocks noChangeArrowheads="1"/>
          </p:cNvSpPr>
          <p:nvPr/>
        </p:nvSpPr>
        <p:spPr bwMode="auto">
          <a:xfrm>
            <a:off x="6210313" y="5754688"/>
            <a:ext cx="3683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1.5</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43" name="Rectangle 35">
            <a:extLst>
              <a:ext uri="{FF2B5EF4-FFF2-40B4-BE49-F238E27FC236}">
                <a16:creationId xmlns:a16="http://schemas.microsoft.com/office/drawing/2014/main" id="{DD46CBA7-D80A-231C-7303-E2FC0C356893}"/>
              </a:ext>
            </a:extLst>
          </p:cNvPr>
          <p:cNvSpPr>
            <a:spLocks noChangeArrowheads="1"/>
          </p:cNvSpPr>
          <p:nvPr/>
        </p:nvSpPr>
        <p:spPr bwMode="auto">
          <a:xfrm>
            <a:off x="6826263" y="5754688"/>
            <a:ext cx="3683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2.0</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44" name="Rectangle 36">
            <a:extLst>
              <a:ext uri="{FF2B5EF4-FFF2-40B4-BE49-F238E27FC236}">
                <a16:creationId xmlns:a16="http://schemas.microsoft.com/office/drawing/2014/main" id="{47957F98-8D6E-FF6A-C8BB-B527B132240D}"/>
              </a:ext>
            </a:extLst>
          </p:cNvPr>
          <p:cNvSpPr>
            <a:spLocks noChangeArrowheads="1"/>
          </p:cNvSpPr>
          <p:nvPr/>
        </p:nvSpPr>
        <p:spPr bwMode="auto">
          <a:xfrm>
            <a:off x="7442213" y="5754688"/>
            <a:ext cx="3683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2.5</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45" name="Rectangle 37">
            <a:extLst>
              <a:ext uri="{FF2B5EF4-FFF2-40B4-BE49-F238E27FC236}">
                <a16:creationId xmlns:a16="http://schemas.microsoft.com/office/drawing/2014/main" id="{1EC57477-9D80-0722-ED0A-5B9DC7025278}"/>
              </a:ext>
            </a:extLst>
          </p:cNvPr>
          <p:cNvSpPr>
            <a:spLocks noChangeArrowheads="1"/>
          </p:cNvSpPr>
          <p:nvPr/>
        </p:nvSpPr>
        <p:spPr bwMode="auto">
          <a:xfrm>
            <a:off x="1671692" y="2736172"/>
            <a:ext cx="272510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Hypothek </a:t>
            </a:r>
            <a:r>
              <a:rPr kumimoji="0" lang="de-DE" altLang="de-DE" sz="1600" b="1" i="0" u="none" strike="noStrike" cap="none" normalizeH="0" baseline="0">
                <a:ln>
                  <a:noFill/>
                </a:ln>
                <a:solidFill>
                  <a:srgbClr val="595959"/>
                </a:solidFill>
                <a:effectLst/>
                <a:latin typeface="Frutiger 45 Light" panose="020B0603020202020204" pitchFamily="34" charset="0"/>
              </a:rPr>
              <a:t>mit</a:t>
            </a:r>
            <a:r>
              <a:rPr kumimoji="0" lang="de-DE" altLang="de-DE" sz="1600" b="0" i="0" u="none" strike="noStrike" cap="none" normalizeH="0" baseline="0">
                <a:ln>
                  <a:noFill/>
                </a:ln>
                <a:solidFill>
                  <a:srgbClr val="595959"/>
                </a:solidFill>
                <a:effectLst/>
                <a:latin typeface="Frutiger 45 Light" panose="020B0603020202020204" pitchFamily="34" charset="0"/>
              </a:rPr>
              <a:t> Schuldzinsabzug</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46" name="Rectangle 38">
            <a:extLst>
              <a:ext uri="{FF2B5EF4-FFF2-40B4-BE49-F238E27FC236}">
                <a16:creationId xmlns:a16="http://schemas.microsoft.com/office/drawing/2014/main" id="{3EDFCF31-561E-4B82-8D75-43044E52A4BA}"/>
              </a:ext>
            </a:extLst>
          </p:cNvPr>
          <p:cNvSpPr>
            <a:spLocks noChangeArrowheads="1"/>
          </p:cNvSpPr>
          <p:nvPr/>
        </p:nvSpPr>
        <p:spPr bwMode="auto">
          <a:xfrm>
            <a:off x="1512942" y="2151972"/>
            <a:ext cx="289342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Hypothek </a:t>
            </a:r>
            <a:r>
              <a:rPr kumimoji="0" lang="de-DE" altLang="de-DE" sz="1600" b="1" i="0" u="none" strike="noStrike" cap="none" normalizeH="0" baseline="0">
                <a:ln>
                  <a:noFill/>
                </a:ln>
                <a:solidFill>
                  <a:srgbClr val="595959"/>
                </a:solidFill>
                <a:effectLst/>
                <a:latin typeface="Frutiger 45 Light" panose="020B0603020202020204" pitchFamily="34" charset="0"/>
              </a:rPr>
              <a:t>ohne</a:t>
            </a:r>
            <a:r>
              <a:rPr kumimoji="0" lang="de-DE" altLang="de-DE" sz="1600" b="0" i="0" u="none" strike="noStrike" cap="none" normalizeH="0" baseline="0">
                <a:ln>
                  <a:noFill/>
                </a:ln>
                <a:solidFill>
                  <a:srgbClr val="595959"/>
                </a:solidFill>
                <a:effectLst/>
                <a:latin typeface="Frutiger 45 Light" panose="020B0603020202020204" pitchFamily="34" charset="0"/>
              </a:rPr>
              <a:t> Schuldzinsabzug</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47" name="Rectangle 39">
            <a:extLst>
              <a:ext uri="{FF2B5EF4-FFF2-40B4-BE49-F238E27FC236}">
                <a16:creationId xmlns:a16="http://schemas.microsoft.com/office/drawing/2014/main" id="{F1FC0454-E35C-F43C-2962-29A4F8A38F78}"/>
              </a:ext>
            </a:extLst>
          </p:cNvPr>
          <p:cNvSpPr>
            <a:spLocks noChangeArrowheads="1"/>
          </p:cNvSpPr>
          <p:nvPr/>
        </p:nvSpPr>
        <p:spPr bwMode="auto">
          <a:xfrm>
            <a:off x="3522717" y="4996773"/>
            <a:ext cx="90011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Sparbuch</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48" name="Rectangle 40">
            <a:extLst>
              <a:ext uri="{FF2B5EF4-FFF2-40B4-BE49-F238E27FC236}">
                <a16:creationId xmlns:a16="http://schemas.microsoft.com/office/drawing/2014/main" id="{8383091E-25FA-328F-0147-BBFABF7F703B}"/>
              </a:ext>
            </a:extLst>
          </p:cNvPr>
          <p:cNvSpPr>
            <a:spLocks noChangeArrowheads="1"/>
          </p:cNvSpPr>
          <p:nvPr/>
        </p:nvSpPr>
        <p:spPr bwMode="auto">
          <a:xfrm>
            <a:off x="3082979" y="4412573"/>
            <a:ext cx="13398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Staatsanleihen</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49" name="Rectangle 41">
            <a:extLst>
              <a:ext uri="{FF2B5EF4-FFF2-40B4-BE49-F238E27FC236}">
                <a16:creationId xmlns:a16="http://schemas.microsoft.com/office/drawing/2014/main" id="{F083DFFE-9434-DE95-2DEE-CCF1789B1478}"/>
              </a:ext>
            </a:extLst>
          </p:cNvPr>
          <p:cNvSpPr>
            <a:spLocks noChangeArrowheads="1"/>
          </p:cNvSpPr>
          <p:nvPr/>
        </p:nvSpPr>
        <p:spPr bwMode="auto">
          <a:xfrm>
            <a:off x="3286179" y="3829960"/>
            <a:ext cx="11334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Anleihe BBB</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50" name="Rectangle 42">
            <a:extLst>
              <a:ext uri="{FF2B5EF4-FFF2-40B4-BE49-F238E27FC236}">
                <a16:creationId xmlns:a16="http://schemas.microsoft.com/office/drawing/2014/main" id="{2274F63B-D8E9-15D1-1DF1-F610371CB3A4}"/>
              </a:ext>
            </a:extLst>
          </p:cNvPr>
          <p:cNvSpPr>
            <a:spLocks noChangeArrowheads="1"/>
          </p:cNvSpPr>
          <p:nvPr/>
        </p:nvSpPr>
        <p:spPr bwMode="auto">
          <a:xfrm>
            <a:off x="2948042" y="3245760"/>
            <a:ext cx="14732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a:spcBef>
                <a:spcPct val="0"/>
              </a:spcBef>
              <a:defRPr>
                <a:solidFill>
                  <a:schemeClr val="tx1"/>
                </a:solidFill>
                <a:latin typeface="Arial" panose="020B0604020202020204" pitchFamily="34" charset="0"/>
              </a:defRPr>
            </a:lvl2pPr>
            <a:lvl3pPr>
              <a:spcBef>
                <a:spcPct val="0"/>
              </a:spcBef>
              <a:defRPr>
                <a:solidFill>
                  <a:schemeClr val="tx1"/>
                </a:solidFill>
                <a:latin typeface="Arial" panose="020B0604020202020204" pitchFamily="34" charset="0"/>
              </a:defRPr>
            </a:lvl3pPr>
            <a:lvl4pPr>
              <a:spcBef>
                <a:spcPct val="0"/>
              </a:spcBef>
              <a:defRPr>
                <a:solidFill>
                  <a:schemeClr val="tx1"/>
                </a:solidFill>
                <a:latin typeface="Arial" panose="020B0604020202020204" pitchFamily="34" charset="0"/>
              </a:defRPr>
            </a:lvl4pPr>
            <a:lvl5pPr>
              <a:spcBef>
                <a:spcPct val="0"/>
              </a:spcBef>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de-DE" altLang="de-DE" sz="1600" b="0" i="0" u="none" strike="noStrike" cap="none" normalizeH="0" baseline="0">
                <a:ln>
                  <a:noFill/>
                </a:ln>
                <a:solidFill>
                  <a:srgbClr val="595959"/>
                </a:solidFill>
                <a:effectLst/>
                <a:latin typeface="Frutiger 45 Light" panose="020B0603020202020204" pitchFamily="34" charset="0"/>
              </a:rPr>
              <a:t>Dividenden (SPI)</a:t>
            </a:r>
            <a:endParaRPr kumimoji="0" lang="de-DE" altLang="de-DE" sz="1800" b="0" i="0" u="none" strike="noStrike" cap="none" normalizeH="0" baseline="0">
              <a:ln>
                <a:noFill/>
              </a:ln>
              <a:solidFill>
                <a:schemeClr val="tx1"/>
              </a:solidFill>
              <a:effectLst/>
              <a:latin typeface="Arial" panose="020B0604020202020204" pitchFamily="34" charset="0"/>
            </a:endParaRPr>
          </a:p>
        </p:txBody>
      </p:sp>
      <p:sp>
        <p:nvSpPr>
          <p:cNvPr id="52" name="Rectangle 14">
            <a:extLst>
              <a:ext uri="{FF2B5EF4-FFF2-40B4-BE49-F238E27FC236}">
                <a16:creationId xmlns:a16="http://schemas.microsoft.com/office/drawing/2014/main" id="{03D60803-8AFC-2A89-AB1E-D15A11E068D8}"/>
              </a:ext>
            </a:extLst>
          </p:cNvPr>
          <p:cNvSpPr>
            <a:spLocks noChangeArrowheads="1"/>
          </p:cNvSpPr>
          <p:nvPr/>
        </p:nvSpPr>
        <p:spPr bwMode="auto">
          <a:xfrm>
            <a:off x="4537547" y="1600321"/>
            <a:ext cx="5506379" cy="3157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spcBef>
                <a:spcPct val="0"/>
              </a:spcBef>
              <a:defRPr>
                <a:solidFill>
                  <a:schemeClr val="tx1"/>
                </a:solidFill>
                <a:latin typeface="Arial" panose="020B0604020202020204" pitchFamily="34" charset="0"/>
              </a:defRPr>
            </a:lvl1pPr>
            <a:lvl2pPr marL="457200">
              <a:spcBef>
                <a:spcPct val="0"/>
              </a:spcBef>
              <a:defRPr>
                <a:solidFill>
                  <a:schemeClr val="tx1"/>
                </a:solidFill>
                <a:latin typeface="Arial" panose="020B0604020202020204" pitchFamily="34" charset="0"/>
              </a:defRPr>
            </a:lvl2pPr>
            <a:lvl3pPr marL="914400">
              <a:spcBef>
                <a:spcPct val="0"/>
              </a:spcBef>
              <a:defRPr>
                <a:solidFill>
                  <a:schemeClr val="tx1"/>
                </a:solidFill>
                <a:latin typeface="Arial" panose="020B0604020202020204" pitchFamily="34" charset="0"/>
              </a:defRPr>
            </a:lvl3pPr>
            <a:lvl4pPr marL="1371600">
              <a:spcBef>
                <a:spcPct val="0"/>
              </a:spcBef>
              <a:defRPr>
                <a:solidFill>
                  <a:schemeClr val="tx1"/>
                </a:solidFill>
                <a:latin typeface="Arial" panose="020B0604020202020204" pitchFamily="34" charset="0"/>
              </a:defRPr>
            </a:lvl4pPr>
            <a:lvl5pPr marL="1828800">
              <a:spcBef>
                <a:spcPct val="0"/>
              </a:spcBef>
              <a:defRPr>
                <a:solidFill>
                  <a:schemeClr val="tx1"/>
                </a:solidFill>
                <a:latin typeface="Arial" panose="020B0604020202020204" pitchFamily="34" charset="0"/>
              </a:defRPr>
            </a:lvl5pPr>
            <a:lvl6pPr marL="2286000" eaLnBrk="0" fontAlgn="base" hangingPunct="0">
              <a:spcBef>
                <a:spcPct val="0"/>
              </a:spcBef>
              <a:spcAft>
                <a:spcPct val="0"/>
              </a:spcAft>
              <a:defRPr>
                <a:solidFill>
                  <a:schemeClr val="tx1"/>
                </a:solidFill>
                <a:latin typeface="Arial" panose="020B0604020202020204" pitchFamily="34" charset="0"/>
              </a:defRPr>
            </a:lvl6pPr>
            <a:lvl7pPr marL="2743200" eaLnBrk="0" fontAlgn="base" hangingPunct="0">
              <a:spcBef>
                <a:spcPct val="0"/>
              </a:spcBef>
              <a:spcAft>
                <a:spcPct val="0"/>
              </a:spcAft>
              <a:defRPr>
                <a:solidFill>
                  <a:schemeClr val="tx1"/>
                </a:solidFill>
                <a:latin typeface="Arial" panose="020B0604020202020204" pitchFamily="34" charset="0"/>
              </a:defRPr>
            </a:lvl7pPr>
            <a:lvl8pPr marL="3200400" eaLnBrk="0" fontAlgn="base" hangingPunct="0">
              <a:spcBef>
                <a:spcPct val="0"/>
              </a:spcBef>
              <a:spcAft>
                <a:spcPct val="0"/>
              </a:spcAft>
              <a:defRPr>
                <a:solidFill>
                  <a:schemeClr val="tx1"/>
                </a:solidFill>
                <a:latin typeface="Arial" panose="020B0604020202020204" pitchFamily="34" charset="0"/>
              </a:defRPr>
            </a:lvl8pPr>
            <a:lvl9pPr marL="3657600" eaLnBrk="0" fontAlgn="base" hangingPunct="0">
              <a:spcBef>
                <a:spcPct val="0"/>
              </a:spcBef>
              <a:spcAft>
                <a:spcPct val="0"/>
              </a:spcAft>
              <a:defRPr>
                <a:solidFill>
                  <a:schemeClr val="tx1"/>
                </a:solidFill>
                <a:latin typeface="Arial" panose="020B0604020202020204" pitchFamily="34" charset="0"/>
              </a:defRPr>
            </a:lvl9pPr>
          </a:lstStyle>
          <a:p>
            <a:pPr defTabSz="1340510"/>
            <a:r>
              <a:rPr lang="de-DE" altLang="de-DE" sz="2052">
                <a:latin typeface="Frutiger 45 Light" panose="020B0603020202020204" pitchFamily="34" charset="0"/>
              </a:rPr>
              <a:t>Renditen/Zinsen nach Steuern in Prozent pro Jahr</a:t>
            </a:r>
            <a:endParaRPr lang="de-DE" altLang="de-DE" sz="2052" dirty="0"/>
          </a:p>
        </p:txBody>
      </p:sp>
    </p:spTree>
    <p:custDataLst>
      <p:custData r:id="rId1"/>
      <p:custData r:id="rId2"/>
    </p:custDataLst>
    <p:extLst>
      <p:ext uri="{BB962C8B-B14F-4D97-AF65-F5344CB8AC3E}">
        <p14:creationId xmlns:p14="http://schemas.microsoft.com/office/powerpoint/2010/main" val="3221031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fade">
                                      <p:cBhvr>
                                        <p:cTn id="7" dur="500"/>
                                        <p:tgtEl>
                                          <p:spTgt spid="3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7"/>
                                        </p:tgtEl>
                                        <p:attrNameLst>
                                          <p:attrName>style.visibility</p:attrName>
                                        </p:attrNameLst>
                                      </p:cBhvr>
                                      <p:to>
                                        <p:strVal val="visible"/>
                                      </p:to>
                                    </p:set>
                                    <p:animEffect transition="in" filter="fade">
                                      <p:cBhvr>
                                        <p:cTn id="10" dur="500"/>
                                        <p:tgtEl>
                                          <p:spTgt spid="47"/>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8"/>
                                        </p:tgtEl>
                                        <p:attrNameLst>
                                          <p:attrName>style.visibility</p:attrName>
                                        </p:attrNameLst>
                                      </p:cBhvr>
                                      <p:to>
                                        <p:strVal val="visible"/>
                                      </p:to>
                                    </p:set>
                                    <p:animEffect transition="in" filter="fade">
                                      <p:cBhvr>
                                        <p:cTn id="13" dur="500"/>
                                        <p:tgtEl>
                                          <p:spTgt spid="48"/>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49"/>
                                        </p:tgtEl>
                                        <p:attrNameLst>
                                          <p:attrName>style.visibility</p:attrName>
                                        </p:attrNameLst>
                                      </p:cBhvr>
                                      <p:to>
                                        <p:strVal val="visible"/>
                                      </p:to>
                                    </p:set>
                                    <p:animEffect transition="in" filter="fade">
                                      <p:cBhvr>
                                        <p:cTn id="16" dur="500"/>
                                        <p:tgtEl>
                                          <p:spTgt spid="49"/>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50"/>
                                        </p:tgtEl>
                                        <p:attrNameLst>
                                          <p:attrName>style.visibility</p:attrName>
                                        </p:attrNameLst>
                                      </p:cBhvr>
                                      <p:to>
                                        <p:strVal val="visible"/>
                                      </p:to>
                                    </p:set>
                                    <p:animEffect transition="in" filter="fade">
                                      <p:cBhvr>
                                        <p:cTn id="19"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47" grpId="0"/>
      <p:bldP spid="48" grpId="0"/>
      <p:bldP spid="49" grpId="0"/>
      <p:bldP spid="50" grpId="0"/>
    </p:bldLst>
  </p:timing>
</p:sld>
</file>

<file path=ppt/tags/tag1.xml><?xml version="1.0" encoding="utf-8"?>
<p:tagLst xmlns:a="http://schemas.openxmlformats.org/drawingml/2006/main" xmlns:r="http://schemas.openxmlformats.org/officeDocument/2006/relationships" xmlns:p="http://schemas.openxmlformats.org/presentationml/2006/main">
  <p:tag name="FULLPATHNAME" val=" "/>
  <p:tag name="KEYWORDS" val="C:\Program Files\Ubs\PresXpress\templates\PresPrintOnScreen.pot"/>
  <p:tag name="FDSMENUDOCLEVELBTNSTATES" val="&lt;btnStates&gt;&lt;btn tag=&quot;1001&quot; state=&quot;UP&quot;/&gt;&lt;/btnStates&gt;&#10;"/>
  <p:tag name="MOST RECENT UPGRADE" val="0"/>
  <p:tag name="SERIF FONT" val="UBSHeadline"/>
  <p:tag name="SANS SERIF FONT" val="Frutiger 45 Light"/>
  <p:tag name="LANGUAGE ID" val="2057"/>
  <p:tag name="LAST PRINTED" val="434344492187500E-10"/>
  <p:tag name="SP_AGENDA" val="TOC Dividers SectionNumber SlideNumber"/>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SP_LIBRARY" val="&lt;LibraryShapeTag ClassVersion=&quot;0&quot; GUID=&quot;3ac6243e-138b-4d24-9233-68986636b925&quot; /&gt;"/>
  <p:tag name="SP_POWERSHAPE" val="&lt;PowerShapeTag ClassVersion=&quot;0&quot; GUID=&quot;b4a0a1cc-0b52-49b0-80fe-c3d6b9aabd20&quot; IsConsolidated=&quot;False&quot; IsTopLevel=&quot;False&quot; Source=&quot;Harvey 8&quot; Layer=&quot;Harvey 2/8 [2]&quot; /&gt;"/>
</p:tagLst>
</file>

<file path=ppt/tags/tag100.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74/100 [74]&quot; Source=&quot;Harvey 100&quot; /&gt;"/>
</p:tagLst>
</file>

<file path=ppt/tags/tag101.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75/100 [75]&quot; Source=&quot;Harvey 100&quot; /&gt;"/>
</p:tagLst>
</file>

<file path=ppt/tags/tag102.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76/100 [76]&quot; Source=&quot;Harvey 100&quot; /&gt;"/>
</p:tagLst>
</file>

<file path=ppt/tags/tag103.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77/100 [77]&quot; Source=&quot;Harvey 100&quot; /&gt;"/>
</p:tagLst>
</file>

<file path=ppt/tags/tag104.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78/100 [78]&quot; Source=&quot;Harvey 100&quot; /&gt;"/>
</p:tagLst>
</file>

<file path=ppt/tags/tag105.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79/100 [79]&quot; Source=&quot;Harvey 100&quot; /&gt;"/>
</p:tagLst>
</file>

<file path=ppt/tags/tag106.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80/100 [80]&quot; Source=&quot;Harvey 100&quot; /&gt;"/>
</p:tagLst>
</file>

<file path=ppt/tags/tag107.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81/100 [81]&quot; Source=&quot;Harvey 100&quot; /&gt;"/>
</p:tagLst>
</file>

<file path=ppt/tags/tag108.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82/100 [82]&quot; Source=&quot;Harvey 100&quot; /&gt;"/>
</p:tagLst>
</file>

<file path=ppt/tags/tag109.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83/100 [83]&quot; Source=&quot;Harvey 100&quot; /&gt;"/>
</p:tagLst>
</file>

<file path=ppt/tags/tag11.xml><?xml version="1.0" encoding="utf-8"?>
<p:tagLst xmlns:a="http://schemas.openxmlformats.org/drawingml/2006/main" xmlns:r="http://schemas.openxmlformats.org/officeDocument/2006/relationships" xmlns:p="http://schemas.openxmlformats.org/presentationml/2006/main">
  <p:tag name="SP_LIBRARY" val="&lt;LibraryShapeTag ClassVersion=&quot;0&quot; GUID=&quot;3ac6243e-138b-4d24-9233-68986636b925&quot; /&gt;"/>
  <p:tag name="SP_POWERSHAPE" val="&lt;PowerShapeTag ClassVersion=&quot;0&quot; GUID=&quot;b4a0a1cc-0b52-49b0-80fe-c3d6b9aabd20&quot; IsConsolidated=&quot;False&quot; IsTopLevel=&quot;False&quot; Source=&quot;Harvey 8&quot; Layer=&quot;Harvey 3/8 [3]&quot; /&gt;"/>
</p:tagLst>
</file>

<file path=ppt/tags/tag110.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84/100 [84]&quot; Source=&quot;Harvey 100&quot; /&gt;"/>
</p:tagLst>
</file>

<file path=ppt/tags/tag111.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85/100 [85]&quot; Source=&quot;Harvey 100&quot; /&gt;"/>
</p:tagLst>
</file>

<file path=ppt/tags/tag112.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86/100 [86]&quot; Source=&quot;Harvey 100&quot; /&gt;"/>
</p:tagLst>
</file>

<file path=ppt/tags/tag113.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87/100 [87]&quot; Source=&quot;Harvey 100&quot; /&gt;"/>
</p:tagLst>
</file>

<file path=ppt/tags/tag114.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88/100 [88]&quot; Source=&quot;Harvey 100&quot; /&gt;"/>
</p:tagLst>
</file>

<file path=ppt/tags/tag115.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89/100 [89]&quot; Source=&quot;Harvey 100&quot; /&gt;"/>
</p:tagLst>
</file>

<file path=ppt/tags/tag116.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90/100 [90]&quot; Source=&quot;Harvey 100&quot; /&gt;"/>
</p:tagLst>
</file>

<file path=ppt/tags/tag117.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91/100 [91]&quot; Source=&quot;Harvey 100&quot; /&gt;"/>
</p:tagLst>
</file>

<file path=ppt/tags/tag118.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92/100 [92]&quot; Source=&quot;Harvey 100&quot; /&gt;"/>
</p:tagLst>
</file>

<file path=ppt/tags/tag119.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93/100 [93]&quot; Source=&quot;Harvey 100&quot; /&gt;"/>
</p:tagLst>
</file>

<file path=ppt/tags/tag12.xml><?xml version="1.0" encoding="utf-8"?>
<p:tagLst xmlns:a="http://schemas.openxmlformats.org/drawingml/2006/main" xmlns:r="http://schemas.openxmlformats.org/officeDocument/2006/relationships" xmlns:p="http://schemas.openxmlformats.org/presentationml/2006/main">
  <p:tag name="SP_LIBRARY" val="&lt;LibraryShapeTag ClassVersion=&quot;0&quot; GUID=&quot;3ac6243e-138b-4d24-9233-68986636b925&quot; /&gt;"/>
  <p:tag name="SP_POWERSHAPE" val="&lt;PowerShapeTag ClassVersion=&quot;0&quot; GUID=&quot;b4a0a1cc-0b52-49b0-80fe-c3d6b9aabd20&quot; IsConsolidated=&quot;False&quot; IsTopLevel=&quot;False&quot; Source=&quot;Harvey 8&quot; Layer=&quot;Harvey 4/8 [4]&quot; /&gt;"/>
</p:tagLst>
</file>

<file path=ppt/tags/tag120.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94/100 [94]&quot; Source=&quot;Harvey 100&quot; /&gt;"/>
</p:tagLst>
</file>

<file path=ppt/tags/tag121.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95/100 [95]&quot; Source=&quot;Harvey 100&quot; /&gt;"/>
</p:tagLst>
</file>

<file path=ppt/tags/tag122.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96/100 [96]&quot; Source=&quot;Harvey 100&quot; /&gt;"/>
</p:tagLst>
</file>

<file path=ppt/tags/tag123.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97/100 [97]&quot; Source=&quot;Harvey 100&quot; /&gt;"/>
</p:tagLst>
</file>

<file path=ppt/tags/tag124.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98/100 [98]&quot; Source=&quot;Harvey 100&quot; /&gt;"/>
</p:tagLst>
</file>

<file path=ppt/tags/tag125.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99/100 [99]&quot; Source=&quot;Harvey 100&quot; /&gt;"/>
</p:tagLst>
</file>

<file path=ppt/tags/tag126.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100/100 [100]&quot; Source=&quot;Harvey 100&quot; /&gt;"/>
</p:tagLst>
</file>

<file path=ppt/tags/tag1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8.xml><?xml version="1.0" encoding="utf-8"?>
<p:tagLst xmlns:a="http://schemas.openxmlformats.org/drawingml/2006/main" xmlns:r="http://schemas.openxmlformats.org/officeDocument/2006/relationships" xmlns:p="http://schemas.openxmlformats.org/presentationml/2006/main">
  <p:tag name="TEXT_TYPE" val="PRESENTATION TITLE"/>
  <p:tag name="FONT STYLE" val="SANS SERIF"/>
</p:tagLst>
</file>

<file path=ppt/tags/tag129.xml><?xml version="1.0" encoding="utf-8"?>
<p:tagLst xmlns:a="http://schemas.openxmlformats.org/drawingml/2006/main" xmlns:r="http://schemas.openxmlformats.org/officeDocument/2006/relationships" xmlns:p="http://schemas.openxmlformats.org/presentationml/2006/main">
  <p:tag name="TEXT_TYPE" val="PRESENTATION SUBTITLE"/>
  <p:tag name="FONT STYLE" val="SERIF"/>
</p:tagLst>
</file>

<file path=ppt/tags/tag13.xml><?xml version="1.0" encoding="utf-8"?>
<p:tagLst xmlns:a="http://schemas.openxmlformats.org/drawingml/2006/main" xmlns:r="http://schemas.openxmlformats.org/officeDocument/2006/relationships" xmlns:p="http://schemas.openxmlformats.org/presentationml/2006/main">
  <p:tag name="SP_LIBRARY" val="&lt;LibraryShapeTag ClassVersion=&quot;0&quot; GUID=&quot;3ac6243e-138b-4d24-9233-68986636b925&quot; /&gt;"/>
  <p:tag name="SP_POWERSHAPE" val="&lt;PowerShapeTag ClassVersion=&quot;0&quot; GUID=&quot;b4a0a1cc-0b52-49b0-80fe-c3d6b9aabd20&quot; IsConsolidated=&quot;False&quot; IsTopLevel=&quot;False&quot; Source=&quot;Harvey 8&quot; Layer=&quot;Harvey 5/8 [5]&quot; /&gt;"/>
</p:tagLst>
</file>

<file path=ppt/tags/tag1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2.xml><?xml version="1.0" encoding="utf-8"?>
<p:tagLst xmlns:a="http://schemas.openxmlformats.org/drawingml/2006/main" xmlns:r="http://schemas.openxmlformats.org/officeDocument/2006/relationships" xmlns:p="http://schemas.openxmlformats.org/presentationml/2006/main">
  <p:tag name="TEXT_TYPE" val="SECURITY TEXT"/>
  <p:tag name="FONT STYLE" val="SANS SERIF"/>
</p:tagLst>
</file>

<file path=ppt/tags/tag133.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710000000000000E-13"/>
  <p:tag name="LEFT" val="612000000000000E-12"/>
  <p:tag name="HEIGHT" val="260000000000000E-13"/>
  <p:tag name="WIDTH" val="850000000000000E-13"/>
  <p:tag name="TEXT_TYPE" val="DRAFT STAMP"/>
</p:tagLst>
</file>

<file path=ppt/tags/tag134.xml><?xml version="1.0" encoding="utf-8"?>
<p:tagLst xmlns:a="http://schemas.openxmlformats.org/drawingml/2006/main" xmlns:r="http://schemas.openxmlformats.org/officeDocument/2006/relationships" xmlns:p="http://schemas.openxmlformats.org/presentationml/2006/main">
  <p:tag name="TEXT_TYPE" val="UBS LOGO"/>
  <p:tag name="TOP" val="44.64"/>
  <p:tag name="LEFT" val="43.92"/>
  <p:tag name="WIDTH" val="87.26456"/>
  <p:tag name="HEIGHT" val="31.89315"/>
</p:tagLst>
</file>

<file path=ppt/tags/tag1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6.xml><?xml version="1.0" encoding="utf-8"?>
<p:tagLst xmlns:a="http://schemas.openxmlformats.org/drawingml/2006/main" xmlns:r="http://schemas.openxmlformats.org/officeDocument/2006/relationships" xmlns:p="http://schemas.openxmlformats.org/presentationml/2006/main">
  <p:tag name="TEXT_TYPE" val="PRESENTATION TITLE"/>
  <p:tag name="FONT STYLE" val="SANS SERIF"/>
</p:tagLst>
</file>

<file path=ppt/tags/tag137.xml><?xml version="1.0" encoding="utf-8"?>
<p:tagLst xmlns:a="http://schemas.openxmlformats.org/drawingml/2006/main" xmlns:r="http://schemas.openxmlformats.org/officeDocument/2006/relationships" xmlns:p="http://schemas.openxmlformats.org/presentationml/2006/main">
  <p:tag name="TEXT_TYPE" val="PRESENTATION SUBTITLE"/>
  <p:tag name="FONT STYLE" val="SERIF"/>
</p:tagLst>
</file>

<file path=ppt/tags/tag13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SP_LIBRARY" val="&lt;LibraryShapeTag ClassVersion=&quot;0&quot; GUID=&quot;3ac6243e-138b-4d24-9233-68986636b925&quot; /&gt;"/>
  <p:tag name="SP_POWERSHAPE" val="&lt;PowerShapeTag ClassVersion=&quot;0&quot; GUID=&quot;b4a0a1cc-0b52-49b0-80fe-c3d6b9aabd20&quot; IsConsolidated=&quot;False&quot; IsTopLevel=&quot;False&quot; Source=&quot;Harvey 8&quot; Layer=&quot;Harvey 6/8 [6]&quot; /&gt;"/>
</p:tagLst>
</file>

<file path=ppt/tags/tag140.xml><?xml version="1.0" encoding="utf-8"?>
<p:tagLst xmlns:a="http://schemas.openxmlformats.org/drawingml/2006/main" xmlns:r="http://schemas.openxmlformats.org/officeDocument/2006/relationships" xmlns:p="http://schemas.openxmlformats.org/presentationml/2006/main">
  <p:tag name="TEXT_TYPE" val="SECURITY TEXT"/>
  <p:tag name="FONT STYLE" val="SANS SERIF"/>
</p:tagLst>
</file>

<file path=ppt/tags/tag141.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710000000000000E-13"/>
  <p:tag name="LEFT" val="612000000000000E-12"/>
  <p:tag name="HEIGHT" val="260000000000000E-13"/>
  <p:tag name="WIDTH" val="850000000000000E-13"/>
  <p:tag name="TEXT_TYPE" val="DRAFT STAMP"/>
</p:tagLst>
</file>

<file path=ppt/tags/tag142.xml><?xml version="1.0" encoding="utf-8"?>
<p:tagLst xmlns:a="http://schemas.openxmlformats.org/drawingml/2006/main" xmlns:r="http://schemas.openxmlformats.org/officeDocument/2006/relationships" xmlns:p="http://schemas.openxmlformats.org/presentationml/2006/main">
  <p:tag name="TEXT_TYPE" val="UBS LOGO"/>
  <p:tag name="TOP" val="44.64"/>
  <p:tag name="LEFT" val="43.92"/>
  <p:tag name="WIDTH" val="87.26456"/>
  <p:tag name="HEIGHT" val="31.89315"/>
</p:tagLst>
</file>

<file path=ppt/tags/tag14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4.xml><?xml version="1.0" encoding="utf-8"?>
<p:tagLst xmlns:a="http://schemas.openxmlformats.org/drawingml/2006/main" xmlns:r="http://schemas.openxmlformats.org/officeDocument/2006/relationships" xmlns:p="http://schemas.openxmlformats.org/presentationml/2006/main">
  <p:tag name="TEXT_TYPE" val="PRESENTATION TITLE"/>
  <p:tag name="FONT STYLE" val="SANS SERIF"/>
</p:tagLst>
</file>

<file path=ppt/tags/tag145.xml><?xml version="1.0" encoding="utf-8"?>
<p:tagLst xmlns:a="http://schemas.openxmlformats.org/drawingml/2006/main" xmlns:r="http://schemas.openxmlformats.org/officeDocument/2006/relationships" xmlns:p="http://schemas.openxmlformats.org/presentationml/2006/main">
  <p:tag name="TEXT_TYPE" val="PRESENTATION SUBTITLE"/>
  <p:tag name="FONT STYLE" val="SERIF"/>
</p:tagLst>
</file>

<file path=ppt/tags/tag1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8.xml><?xml version="1.0" encoding="utf-8"?>
<p:tagLst xmlns:a="http://schemas.openxmlformats.org/drawingml/2006/main" xmlns:r="http://schemas.openxmlformats.org/officeDocument/2006/relationships" xmlns:p="http://schemas.openxmlformats.org/presentationml/2006/main">
  <p:tag name="TEXT_TYPE" val="SECURITY TEXT"/>
  <p:tag name="FONT STYLE" val="SANS SERIF"/>
</p:tagLst>
</file>

<file path=ppt/tags/tag149.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710000000000000E-13"/>
  <p:tag name="LEFT" val="612000000000000E-12"/>
  <p:tag name="HEIGHT" val="260000000000000E-13"/>
  <p:tag name="WIDTH" val="850000000000000E-13"/>
  <p:tag name="TEXT_TYPE" val="DRAFT STAMP"/>
</p:tagLst>
</file>

<file path=ppt/tags/tag15.xml><?xml version="1.0" encoding="utf-8"?>
<p:tagLst xmlns:a="http://schemas.openxmlformats.org/drawingml/2006/main" xmlns:r="http://schemas.openxmlformats.org/officeDocument/2006/relationships" xmlns:p="http://schemas.openxmlformats.org/presentationml/2006/main">
  <p:tag name="SP_LIBRARY" val="&lt;LibraryShapeTag ClassVersion=&quot;0&quot; GUID=&quot;3ac6243e-138b-4d24-9233-68986636b925&quot; /&gt;"/>
  <p:tag name="SP_POWERSHAPE" val="&lt;PowerShapeTag ClassVersion=&quot;0&quot; GUID=&quot;b4a0a1cc-0b52-49b0-80fe-c3d6b9aabd20&quot; IsConsolidated=&quot;False&quot; IsTopLevel=&quot;False&quot; Source=&quot;Harvey 8&quot; Layer=&quot;Harvey 7/8 [7]&quot; /&gt;"/>
</p:tagLst>
</file>

<file path=ppt/tags/tag150.xml><?xml version="1.0" encoding="utf-8"?>
<p:tagLst xmlns:a="http://schemas.openxmlformats.org/drawingml/2006/main" xmlns:r="http://schemas.openxmlformats.org/officeDocument/2006/relationships" xmlns:p="http://schemas.openxmlformats.org/presentationml/2006/main">
  <p:tag name="TEXT_TYPE" val="UBS LOGO"/>
  <p:tag name="TOP" val="44.64"/>
  <p:tag name="LEFT" val="43.92"/>
  <p:tag name="WIDTH" val="87.26456"/>
  <p:tag name="HEIGHT" val="31.89315"/>
</p:tagLst>
</file>

<file path=ppt/tags/tag15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2.xml><?xml version="1.0" encoding="utf-8"?>
<p:tagLst xmlns:a="http://schemas.openxmlformats.org/drawingml/2006/main" xmlns:r="http://schemas.openxmlformats.org/officeDocument/2006/relationships" xmlns:p="http://schemas.openxmlformats.org/presentationml/2006/main">
  <p:tag name="THINKCELLSHAPEDONOTDELETE" val="tLjCUtu5gaXiFxodTvW0UGw"/>
</p:tagLst>
</file>

<file path=ppt/tags/tag153.xml><?xml version="1.0" encoding="utf-8"?>
<p:tagLst xmlns:a="http://schemas.openxmlformats.org/drawingml/2006/main" xmlns:r="http://schemas.openxmlformats.org/officeDocument/2006/relationships" xmlns:p="http://schemas.openxmlformats.org/presentationml/2006/main">
  <p:tag name="TEXT_TYPE" val="BODY TEXT"/>
  <p:tag name="COL" val="1"/>
  <p:tag name="ROW" val="1"/>
</p:tagLst>
</file>

<file path=ppt/tags/tag15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5.xml><?xml version="1.0" encoding="utf-8"?>
<p:tagLst xmlns:a="http://schemas.openxmlformats.org/drawingml/2006/main" xmlns:r="http://schemas.openxmlformats.org/officeDocument/2006/relationships" xmlns:p="http://schemas.openxmlformats.org/presentationml/2006/main">
  <p:tag name="THINKCELLSHAPEDONOTDELETE" val="tLjCUtu5gaXiFxodTvW0UGw"/>
</p:tagLst>
</file>

<file path=ppt/tags/tag156.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710000000000000E-13"/>
  <p:tag name="LEFT" val="612000000000000E-12"/>
  <p:tag name="HEIGHT" val="260000000000000E-13"/>
  <p:tag name="WIDTH" val="850000000000000E-13"/>
  <p:tag name="TEXT_TYPE" val="DRAFT STAMP"/>
</p:tagLst>
</file>

<file path=ppt/tags/tag157.xml><?xml version="1.0" encoding="utf-8"?>
<p:tagLst xmlns:a="http://schemas.openxmlformats.org/drawingml/2006/main" xmlns:r="http://schemas.openxmlformats.org/officeDocument/2006/relationships" xmlns:p="http://schemas.openxmlformats.org/presentationml/2006/main">
  <p:tag name="TEXT_TYPE" val="UBS LOGO"/>
  <p:tag name="TOP" val="44.64"/>
  <p:tag name="LEFT" val="43.92"/>
  <p:tag name="WIDTH" val="87.26456"/>
  <p:tag name="HEIGHT" val="31.89315"/>
</p:tagLst>
</file>

<file path=ppt/tags/tag15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9.xml><?xml version="1.0" encoding="utf-8"?>
<p:tagLst xmlns:a="http://schemas.openxmlformats.org/drawingml/2006/main" xmlns:r="http://schemas.openxmlformats.org/officeDocument/2006/relationships" xmlns:p="http://schemas.openxmlformats.org/presentationml/2006/main">
  <p:tag name="THINKCELLSHAPEDONOTDELETE" val="tLjCUtu5gaXiFxodTvW0UGw"/>
</p:tagLst>
</file>

<file path=ppt/tags/tag16.xml><?xml version="1.0" encoding="utf-8"?>
<p:tagLst xmlns:a="http://schemas.openxmlformats.org/drawingml/2006/main" xmlns:r="http://schemas.openxmlformats.org/officeDocument/2006/relationships" xmlns:p="http://schemas.openxmlformats.org/presentationml/2006/main">
  <p:tag name="SP_LIBRARY" val="&lt;LibraryShapeTag ClassVersion=&quot;0&quot; GUID=&quot;3ac6243e-138b-4d24-9233-68986636b925&quot; /&gt;"/>
  <p:tag name="SP_POWERSHAPE" val="&lt;PowerShapeTag ClassVersion=&quot;0&quot; GUID=&quot;b4a0a1cc-0b52-49b0-80fe-c3d6b9aabd20&quot; IsConsolidated=&quot;False&quot; IsTopLevel=&quot;False&quot; Source=&quot;Harvey 8&quot; Layer=&quot;Harvey 8/8 [8]&quot; /&gt;"/>
</p:tagLst>
</file>

<file path=ppt/tags/tag160.xml><?xml version="1.0" encoding="utf-8"?>
<p:tagLst xmlns:a="http://schemas.openxmlformats.org/drawingml/2006/main" xmlns:r="http://schemas.openxmlformats.org/officeDocument/2006/relationships" xmlns:p="http://schemas.openxmlformats.org/presentationml/2006/main">
  <p:tag name="TEXT_TYPE" val="BODY TEXT"/>
  <p:tag name="COL" val="1"/>
  <p:tag name="ROW" val="1"/>
</p:tagLst>
</file>

<file path=ppt/tags/tag16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2.xml><?xml version="1.0" encoding="utf-8"?>
<p:tagLst xmlns:a="http://schemas.openxmlformats.org/drawingml/2006/main" xmlns:r="http://schemas.openxmlformats.org/officeDocument/2006/relationships" xmlns:p="http://schemas.openxmlformats.org/presentationml/2006/main">
  <p:tag name="THINKCELLSHAPEDONOTDELETE" val="tLjCUtu5gaXiFxodTvW0UGw"/>
</p:tagLst>
</file>

<file path=ppt/tags/tag163.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710000000000000E-13"/>
  <p:tag name="LEFT" val="612000000000000E-12"/>
  <p:tag name="HEIGHT" val="260000000000000E-13"/>
  <p:tag name="WIDTH" val="850000000000000E-13"/>
  <p:tag name="TEXT_TYPE" val="DRAFT STAMP"/>
</p:tagLst>
</file>

<file path=ppt/tags/tag164.xml><?xml version="1.0" encoding="utf-8"?>
<p:tagLst xmlns:a="http://schemas.openxmlformats.org/drawingml/2006/main" xmlns:r="http://schemas.openxmlformats.org/officeDocument/2006/relationships" xmlns:p="http://schemas.openxmlformats.org/presentationml/2006/main">
  <p:tag name="TEXT_TYPE" val="UBS LOGO"/>
  <p:tag name="TOP" val="44.64"/>
  <p:tag name="LEFT" val="43.92"/>
  <p:tag name="WIDTH" val="87.26456"/>
  <p:tag name="HEIGHT" val="31.89315"/>
</p:tagLst>
</file>

<file path=ppt/tags/tag16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6.xml><?xml version="1.0" encoding="utf-8"?>
<p:tagLst xmlns:a="http://schemas.openxmlformats.org/drawingml/2006/main" xmlns:r="http://schemas.openxmlformats.org/officeDocument/2006/relationships" xmlns:p="http://schemas.openxmlformats.org/presentationml/2006/main">
  <p:tag name="THINKCELLSHAPEDONOTDELETE" val="tKE6TnOTVaLlYzVOFj2L9cg"/>
</p:tagLst>
</file>

<file path=ppt/tags/tag16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8.xml><?xml version="1.0" encoding="utf-8"?>
<p:tagLst xmlns:a="http://schemas.openxmlformats.org/drawingml/2006/main" xmlns:r="http://schemas.openxmlformats.org/officeDocument/2006/relationships" xmlns:p="http://schemas.openxmlformats.org/presentationml/2006/main">
  <p:tag name="THINKCELLSHAPEDONOTDELETE" val="tKE6TnOTVaLlYzVOFj2L9cg"/>
</p:tagLst>
</file>

<file path=ppt/tags/tag169.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710000000000000E-13"/>
  <p:tag name="LEFT" val="612000000000000E-12"/>
  <p:tag name="HEIGHT" val="260000000000000E-13"/>
  <p:tag name="WIDTH" val="850000000000000E-13"/>
  <p:tag name="TEXT_TYPE" val="DRAFT STAMP"/>
</p:tagLst>
</file>

<file path=ppt/tags/tag17.xml><?xml version="1.0" encoding="utf-8"?>
<p:tagLst xmlns:a="http://schemas.openxmlformats.org/drawingml/2006/main" xmlns:r="http://schemas.openxmlformats.org/officeDocument/2006/relationships" xmlns:p="http://schemas.openxmlformats.org/presentationml/2006/main">
  <p:tag name="SP_LIBRARY" val="&lt;LibraryShapeTag ClassVersion=&quot;0&quot; GUID=&quot;1f6e42f0-6172-48f1-b7b3-938d21934801&quot; /&gt;"/>
  <p:tag name="SP_POWERSHAPE" val="&lt;PowerShapeTag ClassVersion=&quot;0&quot; GUID=&quot;d49074d4-1016-448b-856a-9ab9e2544118&quot; IsConsolidated=&quot;False&quot; IsTopLevel=&quot;False&quot; Source=&quot;Group 5&quot; Layer=&quot;Harvey 0/4 [0]&quot; /&gt;"/>
</p:tagLst>
</file>

<file path=ppt/tags/tag170.xml><?xml version="1.0" encoding="utf-8"?>
<p:tagLst xmlns:a="http://schemas.openxmlformats.org/drawingml/2006/main" xmlns:r="http://schemas.openxmlformats.org/officeDocument/2006/relationships" xmlns:p="http://schemas.openxmlformats.org/presentationml/2006/main">
  <p:tag name="TEXT_TYPE" val="UBS LOGO"/>
  <p:tag name="TOP" val="44.64"/>
  <p:tag name="LEFT" val="43.92"/>
  <p:tag name="WIDTH" val="87.26456"/>
  <p:tag name="HEIGHT" val="31.89315"/>
</p:tagLst>
</file>

<file path=ppt/tags/tag17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2.xml><?xml version="1.0" encoding="utf-8"?>
<p:tagLst xmlns:a="http://schemas.openxmlformats.org/drawingml/2006/main" xmlns:r="http://schemas.openxmlformats.org/officeDocument/2006/relationships" xmlns:p="http://schemas.openxmlformats.org/presentationml/2006/main">
  <p:tag name="THINKCELLSHAPEDONOTDELETE" val="t4Oayle8ol_xGb4VZ2MUUjw"/>
</p:tagLst>
</file>

<file path=ppt/tags/tag173.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1"/>
  <p:tag name="ROW" val="1"/>
</p:tagLst>
</file>

<file path=ppt/tags/tag17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5.xml><?xml version="1.0" encoding="utf-8"?>
<p:tagLst xmlns:a="http://schemas.openxmlformats.org/drawingml/2006/main" xmlns:r="http://schemas.openxmlformats.org/officeDocument/2006/relationships" xmlns:p="http://schemas.openxmlformats.org/presentationml/2006/main">
  <p:tag name="THINKCELLSHAPEDONOTDELETE" val="t4Oayle8ol_xGb4VZ2MUUjw"/>
</p:tagLst>
</file>

<file path=ppt/tags/tag176.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710000000000000E-13"/>
  <p:tag name="LEFT" val="612000000000000E-12"/>
  <p:tag name="HEIGHT" val="260000000000000E-13"/>
  <p:tag name="WIDTH" val="850000000000000E-13"/>
  <p:tag name="TEXT_TYPE" val="DRAFT STAMP"/>
</p:tagLst>
</file>

<file path=ppt/tags/tag177.xml><?xml version="1.0" encoding="utf-8"?>
<p:tagLst xmlns:a="http://schemas.openxmlformats.org/drawingml/2006/main" xmlns:r="http://schemas.openxmlformats.org/officeDocument/2006/relationships" xmlns:p="http://schemas.openxmlformats.org/presentationml/2006/main">
  <p:tag name="TEXT_TYPE" val="UBS LOGO"/>
  <p:tag name="TOP" val="44.64"/>
  <p:tag name="LEFT" val="43.92"/>
  <p:tag name="WIDTH" val="87.26456"/>
  <p:tag name="HEIGHT" val="31.89315"/>
</p:tagLst>
</file>

<file path=ppt/tags/tag17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9.xml><?xml version="1.0" encoding="utf-8"?>
<p:tagLst xmlns:a="http://schemas.openxmlformats.org/drawingml/2006/main" xmlns:r="http://schemas.openxmlformats.org/officeDocument/2006/relationships" xmlns:p="http://schemas.openxmlformats.org/presentationml/2006/main">
  <p:tag name="THINKCELLSHAPEDONOTDELETE" val="tbQqFSPugqwpdjV1Zpv2eqA"/>
</p:tagLst>
</file>

<file path=ppt/tags/tag18.xml><?xml version="1.0" encoding="utf-8"?>
<p:tagLst xmlns:a="http://schemas.openxmlformats.org/drawingml/2006/main" xmlns:r="http://schemas.openxmlformats.org/officeDocument/2006/relationships" xmlns:p="http://schemas.openxmlformats.org/presentationml/2006/main">
  <p:tag name="SP_LIBRARY" val="&lt;LibraryShapeTag ClassVersion=&quot;0&quot; GUID=&quot;1f6e42f0-6172-48f1-b7b3-938d21934801&quot; /&gt;"/>
  <p:tag name="SP_POWERSHAPE" val="&lt;PowerShapeTag ClassVersion=&quot;0&quot; GUID=&quot;d49074d4-1016-448b-856a-9ab9e2544118&quot; IsConsolidated=&quot;False&quot; IsTopLevel=&quot;False&quot; Source=&quot;Group 5&quot; Layer=&quot;Harvey 1/4 [1]&quot; /&gt;"/>
</p:tagLst>
</file>

<file path=ppt/tags/tag180.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1"/>
  <p:tag name="ROW" val="1"/>
</p:tagLst>
</file>

<file path=ppt/tags/tag181.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1"/>
</p:tagLst>
</file>

<file path=ppt/tags/tag182.xml><?xml version="1.0" encoding="utf-8"?>
<p:tagLst xmlns:a="http://schemas.openxmlformats.org/drawingml/2006/main" xmlns:r="http://schemas.openxmlformats.org/officeDocument/2006/relationships" xmlns:p="http://schemas.openxmlformats.org/presentationml/2006/main">
  <p:tag name="FONT STYLE" val="SANS SERIF"/>
  <p:tag name="TEXT_TYPE" val="LAYOUT HEADER"/>
  <p:tag name="COL" val="1"/>
  <p:tag name="ROW" val="1"/>
</p:tagLst>
</file>

<file path=ppt/tags/tag183.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2"/>
</p:tagLst>
</file>

<file path=ppt/tags/tag18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5.xml><?xml version="1.0" encoding="utf-8"?>
<p:tagLst xmlns:a="http://schemas.openxmlformats.org/drawingml/2006/main" xmlns:r="http://schemas.openxmlformats.org/officeDocument/2006/relationships" xmlns:p="http://schemas.openxmlformats.org/presentationml/2006/main">
  <p:tag name="THINKCELLSHAPEDONOTDELETE" val="tbQqFSPugqwpdjV1Zpv2eqA"/>
</p:tagLst>
</file>

<file path=ppt/tags/tag186.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710000000000000E-13"/>
  <p:tag name="LEFT" val="612000000000000E-12"/>
  <p:tag name="HEIGHT" val="260000000000000E-13"/>
  <p:tag name="WIDTH" val="850000000000000E-13"/>
  <p:tag name="TEXT_TYPE" val="DRAFT STAMP"/>
</p:tagLst>
</file>

<file path=ppt/tags/tag187.xml><?xml version="1.0" encoding="utf-8"?>
<p:tagLst xmlns:a="http://schemas.openxmlformats.org/drawingml/2006/main" xmlns:r="http://schemas.openxmlformats.org/officeDocument/2006/relationships" xmlns:p="http://schemas.openxmlformats.org/presentationml/2006/main">
  <p:tag name="TEXT_TYPE" val="UBS LOGO"/>
  <p:tag name="TOP" val="44.64"/>
  <p:tag name="LEFT" val="43.92"/>
  <p:tag name="WIDTH" val="87.26456"/>
  <p:tag name="HEIGHT" val="31.89315"/>
</p:tagLst>
</file>

<file path=ppt/tags/tag18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9.xml><?xml version="1.0" encoding="utf-8"?>
<p:tagLst xmlns:a="http://schemas.openxmlformats.org/drawingml/2006/main" xmlns:r="http://schemas.openxmlformats.org/officeDocument/2006/relationships" xmlns:p="http://schemas.openxmlformats.org/presentationml/2006/main">
  <p:tag name="THINKCELLSHAPEDONOTDELETE" val="tYahEb5Q7vn9qS8wRh4N4KA"/>
</p:tagLst>
</file>

<file path=ppt/tags/tag19.xml><?xml version="1.0" encoding="utf-8"?>
<p:tagLst xmlns:a="http://schemas.openxmlformats.org/drawingml/2006/main" xmlns:r="http://schemas.openxmlformats.org/officeDocument/2006/relationships" xmlns:p="http://schemas.openxmlformats.org/presentationml/2006/main">
  <p:tag name="SP_LIBRARY" val="&lt;LibraryShapeTag ClassVersion=&quot;0&quot; GUID=&quot;1f6e42f0-6172-48f1-b7b3-938d21934801&quot; /&gt;"/>
  <p:tag name="SP_POWERSHAPE" val="&lt;PowerShapeTag ClassVersion=&quot;0&quot; GUID=&quot;d49074d4-1016-448b-856a-9ab9e2544118&quot; IsConsolidated=&quot;False&quot; IsTopLevel=&quot;False&quot; Source=&quot;Group 5&quot; Layer=&quot;Harvey 2/4 [2]&quot; /&gt;"/>
</p:tagLst>
</file>

<file path=ppt/tags/tag190.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191.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1"/>
</p:tagLst>
</file>

<file path=ppt/tags/tag192.xml><?xml version="1.0" encoding="utf-8"?>
<p:tagLst xmlns:a="http://schemas.openxmlformats.org/drawingml/2006/main" xmlns:r="http://schemas.openxmlformats.org/officeDocument/2006/relationships" xmlns:p="http://schemas.openxmlformats.org/presentationml/2006/main">
  <p:tag name="TEXT_TYPE" val="BODY TEXT"/>
  <p:tag name="FONT STYLE" val="SANS SERIF"/>
  <p:tag name="ROW" val="1"/>
  <p:tag name="COL" val="1"/>
</p:tagLst>
</file>

<file path=ppt/tags/tag193.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1"/>
</p:tagLst>
</file>

<file path=ppt/tags/tag194.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2"/>
</p:tagLst>
</file>

<file path=ppt/tags/tag195.xml><?xml version="1.0" encoding="utf-8"?>
<p:tagLst xmlns:a="http://schemas.openxmlformats.org/drawingml/2006/main" xmlns:r="http://schemas.openxmlformats.org/officeDocument/2006/relationships" xmlns:p="http://schemas.openxmlformats.org/presentationml/2006/main">
  <p:tag name="TEXT_TYPE" val="BODY TEXT"/>
  <p:tag name="FONT STYLE" val="SANS SERIF"/>
  <p:tag name="ROW" val="1"/>
  <p:tag name="COL" val="2"/>
</p:tagLst>
</file>

<file path=ppt/tags/tag196.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2"/>
</p:tagLst>
</file>

<file path=ppt/tags/tag197.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3"/>
</p:tagLst>
</file>

<file path=ppt/tags/tag198.xml><?xml version="1.0" encoding="utf-8"?>
<p:tagLst xmlns:a="http://schemas.openxmlformats.org/drawingml/2006/main" xmlns:r="http://schemas.openxmlformats.org/officeDocument/2006/relationships" xmlns:p="http://schemas.openxmlformats.org/presentationml/2006/main">
  <p:tag name="TEXT_TYPE" val="BODY TEXT"/>
  <p:tag name="FONT STYLE" val="SANS SERIF"/>
  <p:tag name="ROW" val="1"/>
  <p:tag name="COL" val="3"/>
</p:tagLst>
</file>

<file path=ppt/tags/tag199.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3"/>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SP_LIBRARY" val="&lt;LibraryShapeTag ClassVersion=&quot;0&quot; GUID=&quot;1f6e42f0-6172-48f1-b7b3-938d21934801&quot; /&gt;"/>
  <p:tag name="SP_POWERSHAPE" val="&lt;PowerShapeTag ClassVersion=&quot;0&quot; GUID=&quot;d49074d4-1016-448b-856a-9ab9e2544118&quot; IsConsolidated=&quot;False&quot; IsTopLevel=&quot;False&quot; Source=&quot;Group 5&quot; Layer=&quot;Harvey 3/4 [3]&quot; /&gt;"/>
</p:tagLst>
</file>

<file path=ppt/tags/tag20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1.xml><?xml version="1.0" encoding="utf-8"?>
<p:tagLst xmlns:a="http://schemas.openxmlformats.org/drawingml/2006/main" xmlns:r="http://schemas.openxmlformats.org/officeDocument/2006/relationships" xmlns:p="http://schemas.openxmlformats.org/presentationml/2006/main">
  <p:tag name="THINKCELLSHAPEDONOTDELETE" val="tYahEb5Q7vn9qS8wRh4N4KA"/>
</p:tagLst>
</file>

<file path=ppt/tags/tag202.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710000000000000E-13"/>
  <p:tag name="LEFT" val="612000000000000E-12"/>
  <p:tag name="HEIGHT" val="260000000000000E-13"/>
  <p:tag name="WIDTH" val="850000000000000E-13"/>
  <p:tag name="TEXT_TYPE" val="DRAFT STAMP"/>
</p:tagLst>
</file>

<file path=ppt/tags/tag203.xml><?xml version="1.0" encoding="utf-8"?>
<p:tagLst xmlns:a="http://schemas.openxmlformats.org/drawingml/2006/main" xmlns:r="http://schemas.openxmlformats.org/officeDocument/2006/relationships" xmlns:p="http://schemas.openxmlformats.org/presentationml/2006/main">
  <p:tag name="TEXT_TYPE" val="UBS LOGO"/>
  <p:tag name="TOP" val="44.64"/>
  <p:tag name="LEFT" val="43.92"/>
  <p:tag name="WIDTH" val="87.26456"/>
  <p:tag name="HEIGHT" val="31.89315"/>
</p:tagLst>
</file>

<file path=ppt/tags/tag20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5.xml><?xml version="1.0" encoding="utf-8"?>
<p:tagLst xmlns:a="http://schemas.openxmlformats.org/drawingml/2006/main" xmlns:r="http://schemas.openxmlformats.org/officeDocument/2006/relationships" xmlns:p="http://schemas.openxmlformats.org/presentationml/2006/main">
  <p:tag name="THINKCELLSHAPEDONOTDELETE" val="tFZ6HyZaKD0DfltubEc5waQ"/>
</p:tagLst>
</file>

<file path=ppt/tags/tag206.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207.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1"/>
</p:tagLst>
</file>

<file path=ppt/tags/tag208.xml><?xml version="1.0" encoding="utf-8"?>
<p:tagLst xmlns:a="http://schemas.openxmlformats.org/drawingml/2006/main" xmlns:r="http://schemas.openxmlformats.org/officeDocument/2006/relationships" xmlns:p="http://schemas.openxmlformats.org/presentationml/2006/main">
  <p:tag name="TEXT_TYPE" val="BODY TEXT"/>
  <p:tag name="FONT STYLE" val="SANS SERIF"/>
  <p:tag name="ROW" val="1"/>
  <p:tag name="COL" val="1"/>
</p:tagLst>
</file>

<file path=ppt/tags/tag209.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1"/>
</p:tagLst>
</file>

<file path=ppt/tags/tag21.xml><?xml version="1.0" encoding="utf-8"?>
<p:tagLst xmlns:a="http://schemas.openxmlformats.org/drawingml/2006/main" xmlns:r="http://schemas.openxmlformats.org/officeDocument/2006/relationships" xmlns:p="http://schemas.openxmlformats.org/presentationml/2006/main">
  <p:tag name="SP_LIBRARY" val="&lt;LibraryShapeTag ClassVersion=&quot;0&quot; GUID=&quot;1f6e42f0-6172-48f1-b7b3-938d21934801&quot; /&gt;"/>
  <p:tag name="SP_POWERSHAPE" val="&lt;PowerShapeTag ClassVersion=&quot;0&quot; GUID=&quot;d49074d4-1016-448b-856a-9ab9e2544118&quot; IsConsolidated=&quot;False&quot; IsTopLevel=&quot;False&quot; Source=&quot;Group 5&quot; Layer=&quot;Harvey 4/4 [4]&quot; /&gt;"/>
</p:tagLst>
</file>

<file path=ppt/tags/tag210.xml><?xml version="1.0" encoding="utf-8"?>
<p:tagLst xmlns:a="http://schemas.openxmlformats.org/drawingml/2006/main" xmlns:r="http://schemas.openxmlformats.org/officeDocument/2006/relationships" xmlns:p="http://schemas.openxmlformats.org/presentationml/2006/main">
  <p:tag name="FONT STYLE" val="SANS SERIF"/>
  <p:tag name="COL" val="1"/>
  <p:tag name="ROW" val="2"/>
</p:tagLst>
</file>

<file path=ppt/tags/tag211.xml><?xml version="1.0" encoding="utf-8"?>
<p:tagLst xmlns:a="http://schemas.openxmlformats.org/drawingml/2006/main" xmlns:r="http://schemas.openxmlformats.org/officeDocument/2006/relationships" xmlns:p="http://schemas.openxmlformats.org/presentationml/2006/main">
  <p:tag name="TEXT_TYPE" val="BODY TEXT"/>
  <p:tag name="FONT STYLE" val="SANS SERIF"/>
  <p:tag name="ROW" val="2"/>
  <p:tag name="COL" val="1"/>
</p:tagLst>
</file>

<file path=ppt/tags/tag212.xml><?xml version="1.0" encoding="utf-8"?>
<p:tagLst xmlns:a="http://schemas.openxmlformats.org/drawingml/2006/main" xmlns:r="http://schemas.openxmlformats.org/officeDocument/2006/relationships" xmlns:p="http://schemas.openxmlformats.org/presentationml/2006/main">
  <p:tag name="FONT STYLE" val="SANS SERIF"/>
  <p:tag name="ROW" val="2"/>
  <p:tag name="COL" val="1"/>
</p:tagLst>
</file>

<file path=ppt/tags/tag213.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2"/>
</p:tagLst>
</file>

<file path=ppt/tags/tag214.xml><?xml version="1.0" encoding="utf-8"?>
<p:tagLst xmlns:a="http://schemas.openxmlformats.org/drawingml/2006/main" xmlns:r="http://schemas.openxmlformats.org/officeDocument/2006/relationships" xmlns:p="http://schemas.openxmlformats.org/presentationml/2006/main">
  <p:tag name="TEXT_TYPE" val="BODY TEXT"/>
  <p:tag name="FONT STYLE" val="SANS SERIF"/>
  <p:tag name="ROW" val="1"/>
  <p:tag name="COL" val="2"/>
</p:tagLst>
</file>

<file path=ppt/tags/tag215.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2"/>
</p:tagLst>
</file>

<file path=ppt/tags/tag216.xml><?xml version="1.0" encoding="utf-8"?>
<p:tagLst xmlns:a="http://schemas.openxmlformats.org/drawingml/2006/main" xmlns:r="http://schemas.openxmlformats.org/officeDocument/2006/relationships" xmlns:p="http://schemas.openxmlformats.org/presentationml/2006/main">
  <p:tag name="ROW" val="2"/>
  <p:tag name="COL" val="2"/>
</p:tagLst>
</file>

<file path=ppt/tags/tag217.xml><?xml version="1.0" encoding="utf-8"?>
<p:tagLst xmlns:a="http://schemas.openxmlformats.org/drawingml/2006/main" xmlns:r="http://schemas.openxmlformats.org/officeDocument/2006/relationships" xmlns:p="http://schemas.openxmlformats.org/presentationml/2006/main">
  <p:tag name="TEXT_TYPE" val="BODY TEXT"/>
  <p:tag name="FONT STYLE" val="SANS SERIF"/>
  <p:tag name="ROW" val="2"/>
  <p:tag name="COL" val="2"/>
</p:tagLst>
</file>

<file path=ppt/tags/tag218.xml><?xml version="1.0" encoding="utf-8"?>
<p:tagLst xmlns:a="http://schemas.openxmlformats.org/drawingml/2006/main" xmlns:r="http://schemas.openxmlformats.org/officeDocument/2006/relationships" xmlns:p="http://schemas.openxmlformats.org/presentationml/2006/main">
  <p:tag name="FONT STYLE" val="SANS SERIF"/>
  <p:tag name="ROW" val="2"/>
  <p:tag name="COL" val="2"/>
</p:tagLst>
</file>

<file path=ppt/tags/tag2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SP_LIBRARY" val="&lt;LibraryShapeTag ClassVersion=&quot;0&quot; GUID=&quot;2915f3e2-8299-477b-bc6f-b8374767579c&quot; /&gt;"/>
  <p:tag name="SP_POWERSHAPE" val="&lt;PowerShapeTag ClassVersion=&quot;0&quot; GUID=&quot;482b1744-6a2c-4e40-b634-2f3943210f4d&quot; IsConsolidated=&quot;False&quot; IsTopLevel=&quot;False&quot; Source=&quot;Group 4&quot; Layer=&quot;Harvey 0/3 [0]&quot; /&gt;"/>
</p:tagLst>
</file>

<file path=ppt/tags/tag220.xml><?xml version="1.0" encoding="utf-8"?>
<p:tagLst xmlns:a="http://schemas.openxmlformats.org/drawingml/2006/main" xmlns:r="http://schemas.openxmlformats.org/officeDocument/2006/relationships" xmlns:p="http://schemas.openxmlformats.org/presentationml/2006/main">
  <p:tag name="THINKCELLSHAPEDONOTDELETE" val="tFZ6HyZaKD0DfltubEc5waQ"/>
</p:tagLst>
</file>

<file path=ppt/tags/tag221.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710000000000000E-13"/>
  <p:tag name="LEFT" val="612000000000000E-12"/>
  <p:tag name="HEIGHT" val="260000000000000E-13"/>
  <p:tag name="WIDTH" val="850000000000000E-13"/>
  <p:tag name="TEXT_TYPE" val="DRAFT STAMP"/>
</p:tagLst>
</file>

<file path=ppt/tags/tag222.xml><?xml version="1.0" encoding="utf-8"?>
<p:tagLst xmlns:a="http://schemas.openxmlformats.org/drawingml/2006/main" xmlns:r="http://schemas.openxmlformats.org/officeDocument/2006/relationships" xmlns:p="http://schemas.openxmlformats.org/presentationml/2006/main">
  <p:tag name="TEXT_TYPE" val="UBS LOGO"/>
  <p:tag name="TOP" val="44.64"/>
  <p:tag name="LEFT" val="43.92"/>
  <p:tag name="WIDTH" val="87.26456"/>
  <p:tag name="HEIGHT" val="31.89315"/>
</p:tagLst>
</file>

<file path=ppt/tags/tag2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4.xml><?xml version="1.0" encoding="utf-8"?>
<p:tagLst xmlns:a="http://schemas.openxmlformats.org/drawingml/2006/main" xmlns:r="http://schemas.openxmlformats.org/officeDocument/2006/relationships" xmlns:p="http://schemas.openxmlformats.org/presentationml/2006/main">
  <p:tag name="THINKCELLSHAPEDONOTDELETE" val="tVa.KbaNvFb6XIZOJ7CFnIw"/>
</p:tagLst>
</file>

<file path=ppt/tags/tag225.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226.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1"/>
</p:tagLst>
</file>

<file path=ppt/tags/tag227.xml><?xml version="1.0" encoding="utf-8"?>
<p:tagLst xmlns:a="http://schemas.openxmlformats.org/drawingml/2006/main" xmlns:r="http://schemas.openxmlformats.org/officeDocument/2006/relationships" xmlns:p="http://schemas.openxmlformats.org/presentationml/2006/main">
  <p:tag name="TEXT_TYPE" val="BODY TEXT"/>
  <p:tag name="FONT STYLE" val="SANS SERIF"/>
  <p:tag name="ROW" val="1"/>
  <p:tag name="COL" val="1"/>
</p:tagLst>
</file>

<file path=ppt/tags/tag228.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1"/>
</p:tagLst>
</file>

<file path=ppt/tags/tag229.xml><?xml version="1.0" encoding="utf-8"?>
<p:tagLst xmlns:a="http://schemas.openxmlformats.org/drawingml/2006/main" xmlns:r="http://schemas.openxmlformats.org/officeDocument/2006/relationships" xmlns:p="http://schemas.openxmlformats.org/presentationml/2006/main">
  <p:tag name="FONT STYLE" val="SANS SERIF"/>
  <p:tag name="COL" val="1"/>
  <p:tag name="ROW" val="2"/>
</p:tagLst>
</file>

<file path=ppt/tags/tag23.xml><?xml version="1.0" encoding="utf-8"?>
<p:tagLst xmlns:a="http://schemas.openxmlformats.org/drawingml/2006/main" xmlns:r="http://schemas.openxmlformats.org/officeDocument/2006/relationships" xmlns:p="http://schemas.openxmlformats.org/presentationml/2006/main">
  <p:tag name="SP_LIBRARY" val="&lt;LibraryShapeTag ClassVersion=&quot;0&quot; GUID=&quot;2915f3e2-8299-477b-bc6f-b8374767579c&quot; /&gt;"/>
  <p:tag name="SP_POWERSHAPE" val="&lt;PowerShapeTag ClassVersion=&quot;0&quot; GUID=&quot;482b1744-6a2c-4e40-b634-2f3943210f4d&quot; IsConsolidated=&quot;False&quot; IsTopLevel=&quot;False&quot; Source=&quot;Group 4&quot; Layer=&quot;Harvey 1/3 [1]&quot; /&gt;"/>
</p:tagLst>
</file>

<file path=ppt/tags/tag230.xml><?xml version="1.0" encoding="utf-8"?>
<p:tagLst xmlns:a="http://schemas.openxmlformats.org/drawingml/2006/main" xmlns:r="http://schemas.openxmlformats.org/officeDocument/2006/relationships" xmlns:p="http://schemas.openxmlformats.org/presentationml/2006/main">
  <p:tag name="TEXT_TYPE" val="BODY TEXT"/>
  <p:tag name="FONT STYLE" val="SANS SERIF"/>
  <p:tag name="ROW" val="2"/>
  <p:tag name="COL" val="1"/>
</p:tagLst>
</file>

<file path=ppt/tags/tag231.xml><?xml version="1.0" encoding="utf-8"?>
<p:tagLst xmlns:a="http://schemas.openxmlformats.org/drawingml/2006/main" xmlns:r="http://schemas.openxmlformats.org/officeDocument/2006/relationships" xmlns:p="http://schemas.openxmlformats.org/presentationml/2006/main">
  <p:tag name="FONT STYLE" val="SANS SERIF"/>
  <p:tag name="ROW" val="2"/>
  <p:tag name="COL" val="1"/>
</p:tagLst>
</file>

<file path=ppt/tags/tag232.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2"/>
</p:tagLst>
</file>

<file path=ppt/tags/tag233.xml><?xml version="1.0" encoding="utf-8"?>
<p:tagLst xmlns:a="http://schemas.openxmlformats.org/drawingml/2006/main" xmlns:r="http://schemas.openxmlformats.org/officeDocument/2006/relationships" xmlns:p="http://schemas.openxmlformats.org/presentationml/2006/main">
  <p:tag name="TEXT_TYPE" val="BODY TEXT"/>
  <p:tag name="FONT STYLE" val="SANS SERIF"/>
  <p:tag name="ROW" val="1"/>
  <p:tag name="COL" val="2"/>
</p:tagLst>
</file>

<file path=ppt/tags/tag234.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2"/>
</p:tagLst>
</file>

<file path=ppt/tags/tag235.xml><?xml version="1.0" encoding="utf-8"?>
<p:tagLst xmlns:a="http://schemas.openxmlformats.org/drawingml/2006/main" xmlns:r="http://schemas.openxmlformats.org/officeDocument/2006/relationships" xmlns:p="http://schemas.openxmlformats.org/presentationml/2006/main">
  <p:tag name="ROW" val="2"/>
  <p:tag name="COL" val="2"/>
</p:tagLst>
</file>

<file path=ppt/tags/tag236.xml><?xml version="1.0" encoding="utf-8"?>
<p:tagLst xmlns:a="http://schemas.openxmlformats.org/drawingml/2006/main" xmlns:r="http://schemas.openxmlformats.org/officeDocument/2006/relationships" xmlns:p="http://schemas.openxmlformats.org/presentationml/2006/main">
  <p:tag name="TEXT_TYPE" val="BODY TEXT"/>
  <p:tag name="FONT STYLE" val="SANS SERIF"/>
  <p:tag name="ROW" val="2"/>
  <p:tag name="COL" val="2"/>
</p:tagLst>
</file>

<file path=ppt/tags/tag237.xml><?xml version="1.0" encoding="utf-8"?>
<p:tagLst xmlns:a="http://schemas.openxmlformats.org/drawingml/2006/main" xmlns:r="http://schemas.openxmlformats.org/officeDocument/2006/relationships" xmlns:p="http://schemas.openxmlformats.org/presentationml/2006/main">
  <p:tag name="FONT STYLE" val="SANS SERIF"/>
  <p:tag name="ROW" val="2"/>
  <p:tag name="COL" val="2"/>
</p:tagLst>
</file>

<file path=ppt/tags/tag238.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1"/>
</p:tagLst>
</file>

<file path=ppt/tags/tag239.xml><?xml version="1.0" encoding="utf-8"?>
<p:tagLst xmlns:a="http://schemas.openxmlformats.org/drawingml/2006/main" xmlns:r="http://schemas.openxmlformats.org/officeDocument/2006/relationships" xmlns:p="http://schemas.openxmlformats.org/presentationml/2006/main">
  <p:tag name="TEXT_TYPE" val="BODY TEXT"/>
  <p:tag name="FONT STYLE" val="SANS SERIF"/>
  <p:tag name="ROW" val="1"/>
  <p:tag name="COL" val="1"/>
</p:tagLst>
</file>

<file path=ppt/tags/tag24.xml><?xml version="1.0" encoding="utf-8"?>
<p:tagLst xmlns:a="http://schemas.openxmlformats.org/drawingml/2006/main" xmlns:r="http://schemas.openxmlformats.org/officeDocument/2006/relationships" xmlns:p="http://schemas.openxmlformats.org/presentationml/2006/main">
  <p:tag name="SP_LIBRARY" val="&lt;LibraryShapeTag ClassVersion=&quot;0&quot; GUID=&quot;2915f3e2-8299-477b-bc6f-b8374767579c&quot; /&gt;"/>
  <p:tag name="SP_POWERSHAPE" val="&lt;PowerShapeTag ClassVersion=&quot;0&quot; GUID=&quot;482b1744-6a2c-4e40-b634-2f3943210f4d&quot; IsConsolidated=&quot;False&quot; IsTopLevel=&quot;False&quot; Source=&quot;Group 4&quot; Layer=&quot;Harvey 2/3 [2]&quot; /&gt;"/>
</p:tagLst>
</file>

<file path=ppt/tags/tag240.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1"/>
</p:tagLst>
</file>

<file path=ppt/tags/tag241.xml><?xml version="1.0" encoding="utf-8"?>
<p:tagLst xmlns:a="http://schemas.openxmlformats.org/drawingml/2006/main" xmlns:r="http://schemas.openxmlformats.org/officeDocument/2006/relationships" xmlns:p="http://schemas.openxmlformats.org/presentationml/2006/main">
  <p:tag name="FONT STYLE" val="SANS SERIF"/>
  <p:tag name="COL" val="1"/>
  <p:tag name="ROW" val="2"/>
</p:tagLst>
</file>

<file path=ppt/tags/tag242.xml><?xml version="1.0" encoding="utf-8"?>
<p:tagLst xmlns:a="http://schemas.openxmlformats.org/drawingml/2006/main" xmlns:r="http://schemas.openxmlformats.org/officeDocument/2006/relationships" xmlns:p="http://schemas.openxmlformats.org/presentationml/2006/main">
  <p:tag name="TEXT_TYPE" val="BODY TEXT"/>
  <p:tag name="FONT STYLE" val="SANS SERIF"/>
  <p:tag name="ROW" val="2"/>
  <p:tag name="COL" val="1"/>
</p:tagLst>
</file>

<file path=ppt/tags/tag243.xml><?xml version="1.0" encoding="utf-8"?>
<p:tagLst xmlns:a="http://schemas.openxmlformats.org/drawingml/2006/main" xmlns:r="http://schemas.openxmlformats.org/officeDocument/2006/relationships" xmlns:p="http://schemas.openxmlformats.org/presentationml/2006/main">
  <p:tag name="FONT STYLE" val="SANS SERIF"/>
  <p:tag name="ROW" val="2"/>
  <p:tag name="COL" val="1"/>
</p:tagLst>
</file>

<file path=ppt/tags/tag24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5.xml><?xml version="1.0" encoding="utf-8"?>
<p:tagLst xmlns:a="http://schemas.openxmlformats.org/drawingml/2006/main" xmlns:r="http://schemas.openxmlformats.org/officeDocument/2006/relationships" xmlns:p="http://schemas.openxmlformats.org/presentationml/2006/main">
  <p:tag name="THINKCELLSHAPEDONOTDELETE" val="tVa.KbaNvFb6XIZOJ7CFnIw"/>
</p:tagLst>
</file>

<file path=ppt/tags/tag246.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710000000000000E-13"/>
  <p:tag name="LEFT" val="612000000000000E-12"/>
  <p:tag name="HEIGHT" val="260000000000000E-13"/>
  <p:tag name="WIDTH" val="850000000000000E-13"/>
  <p:tag name="TEXT_TYPE" val="DRAFT STAMP"/>
</p:tagLst>
</file>

<file path=ppt/tags/tag247.xml><?xml version="1.0" encoding="utf-8"?>
<p:tagLst xmlns:a="http://schemas.openxmlformats.org/drawingml/2006/main" xmlns:r="http://schemas.openxmlformats.org/officeDocument/2006/relationships" xmlns:p="http://schemas.openxmlformats.org/presentationml/2006/main">
  <p:tag name="TEXT_TYPE" val="UBS LOGO"/>
  <p:tag name="TOP" val="44.64"/>
  <p:tag name="LEFT" val="43.92"/>
  <p:tag name="WIDTH" val="87.26456"/>
  <p:tag name="HEIGHT" val="31.89315"/>
</p:tagLst>
</file>

<file path=ppt/tags/tag2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9.xml><?xml version="1.0" encoding="utf-8"?>
<p:tagLst xmlns:a="http://schemas.openxmlformats.org/drawingml/2006/main" xmlns:r="http://schemas.openxmlformats.org/officeDocument/2006/relationships" xmlns:p="http://schemas.openxmlformats.org/presentationml/2006/main">
  <p:tag name="THINKCELLSHAPEDONOTDELETE" val="tChpgvwuaSlYjU2Jg0Obahw"/>
</p:tagLst>
</file>

<file path=ppt/tags/tag25.xml><?xml version="1.0" encoding="utf-8"?>
<p:tagLst xmlns:a="http://schemas.openxmlformats.org/drawingml/2006/main" xmlns:r="http://schemas.openxmlformats.org/officeDocument/2006/relationships" xmlns:p="http://schemas.openxmlformats.org/presentationml/2006/main">
  <p:tag name="SP_LIBRARY" val="&lt;LibraryShapeTag ClassVersion=&quot;0&quot; GUID=&quot;2915f3e2-8299-477b-bc6f-b8374767579c&quot; /&gt;"/>
  <p:tag name="SP_POWERSHAPE" val="&lt;PowerShapeTag ClassVersion=&quot;0&quot; GUID=&quot;482b1744-6a2c-4e40-b634-2f3943210f4d&quot; IsConsolidated=&quot;False&quot; IsTopLevel=&quot;False&quot; Source=&quot;Group 4&quot; Layer=&quot;Harvey 3/3 [3]&quot; /&gt;"/>
</p:tagLst>
</file>

<file path=ppt/tags/tag250.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251.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1"/>
</p:tagLst>
</file>

<file path=ppt/tags/tag252.xml><?xml version="1.0" encoding="utf-8"?>
<p:tagLst xmlns:a="http://schemas.openxmlformats.org/drawingml/2006/main" xmlns:r="http://schemas.openxmlformats.org/officeDocument/2006/relationships" xmlns:p="http://schemas.openxmlformats.org/presentationml/2006/main">
  <p:tag name="TEXT_TYPE" val="BODY TEXT"/>
  <p:tag name="FONT STYLE" val="SANS SERIF"/>
  <p:tag name="ROW" val="1"/>
  <p:tag name="COL" val="1"/>
</p:tagLst>
</file>

<file path=ppt/tags/tag253.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1"/>
</p:tagLst>
</file>

<file path=ppt/tags/tag254.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2"/>
</p:tagLst>
</file>

<file path=ppt/tags/tag255.xml><?xml version="1.0" encoding="utf-8"?>
<p:tagLst xmlns:a="http://schemas.openxmlformats.org/drawingml/2006/main" xmlns:r="http://schemas.openxmlformats.org/officeDocument/2006/relationships" xmlns:p="http://schemas.openxmlformats.org/presentationml/2006/main">
  <p:tag name="TEXT_TYPE" val="BODY TEXT"/>
  <p:tag name="FONT STYLE" val="SANS SERIF"/>
  <p:tag name="ROW" val="1"/>
  <p:tag name="COL" val="2"/>
</p:tagLst>
</file>

<file path=ppt/tags/tag256.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2"/>
</p:tagLst>
</file>

<file path=ppt/tags/tag257.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2"/>
</p:tagLst>
</file>

<file path=ppt/tags/tag258.xml><?xml version="1.0" encoding="utf-8"?>
<p:tagLst xmlns:a="http://schemas.openxmlformats.org/drawingml/2006/main" xmlns:r="http://schemas.openxmlformats.org/officeDocument/2006/relationships" xmlns:p="http://schemas.openxmlformats.org/presentationml/2006/main">
  <p:tag name="TEXT_TYPE" val="BODY TEXT"/>
  <p:tag name="FONT STYLE" val="SANS SERIF"/>
  <p:tag name="ROW" val="2"/>
  <p:tag name="COL" val="2"/>
</p:tagLst>
</file>

<file path=ppt/tags/tag259.xml><?xml version="1.0" encoding="utf-8"?>
<p:tagLst xmlns:a="http://schemas.openxmlformats.org/drawingml/2006/main" xmlns:r="http://schemas.openxmlformats.org/officeDocument/2006/relationships" xmlns:p="http://schemas.openxmlformats.org/presentationml/2006/main">
  <p:tag name="FONT STYLE" val="SANS SERIF"/>
  <p:tag name="ROW" val="2"/>
  <p:tag name="COL" val="2"/>
</p:tagLst>
</file>

<file path=ppt/tags/tag26.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0/100 [0]&quot; Source=&quot;Harvey 100&quot; /&gt;"/>
</p:tagLst>
</file>

<file path=ppt/tags/tag26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1.xml><?xml version="1.0" encoding="utf-8"?>
<p:tagLst xmlns:a="http://schemas.openxmlformats.org/drawingml/2006/main" xmlns:r="http://schemas.openxmlformats.org/officeDocument/2006/relationships" xmlns:p="http://schemas.openxmlformats.org/presentationml/2006/main">
  <p:tag name="THINKCELLSHAPEDONOTDELETE" val="tChpgvwuaSlYjU2Jg0Obahw"/>
</p:tagLst>
</file>

<file path=ppt/tags/tag262.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710000000000000E-13"/>
  <p:tag name="LEFT" val="612000000000000E-12"/>
  <p:tag name="HEIGHT" val="260000000000000E-13"/>
  <p:tag name="WIDTH" val="850000000000000E-13"/>
  <p:tag name="TEXT_TYPE" val="DRAFT STAMP"/>
</p:tagLst>
</file>

<file path=ppt/tags/tag263.xml><?xml version="1.0" encoding="utf-8"?>
<p:tagLst xmlns:a="http://schemas.openxmlformats.org/drawingml/2006/main" xmlns:r="http://schemas.openxmlformats.org/officeDocument/2006/relationships" xmlns:p="http://schemas.openxmlformats.org/presentationml/2006/main">
  <p:tag name="TEXT_TYPE" val="UBS LOGO"/>
  <p:tag name="TOP" val="44.64"/>
  <p:tag name="LEFT" val="43.92"/>
  <p:tag name="WIDTH" val="87.26456"/>
  <p:tag name="HEIGHT" val="31.89315"/>
</p:tagLst>
</file>

<file path=ppt/tags/tag26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5.xml><?xml version="1.0" encoding="utf-8"?>
<p:tagLst xmlns:a="http://schemas.openxmlformats.org/drawingml/2006/main" xmlns:r="http://schemas.openxmlformats.org/officeDocument/2006/relationships" xmlns:p="http://schemas.openxmlformats.org/presentationml/2006/main">
  <p:tag name="THINKCELLSHAPEDONOTDELETE" val="tIKwhSUtfT0qavFz53Q5iMw"/>
</p:tagLst>
</file>

<file path=ppt/tags/tag266.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267.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1"/>
</p:tagLst>
</file>

<file path=ppt/tags/tag268.xml><?xml version="1.0" encoding="utf-8"?>
<p:tagLst xmlns:a="http://schemas.openxmlformats.org/drawingml/2006/main" xmlns:r="http://schemas.openxmlformats.org/officeDocument/2006/relationships" xmlns:p="http://schemas.openxmlformats.org/presentationml/2006/main">
  <p:tag name="TEXT_TYPE" val="BODY TEXT"/>
  <p:tag name="FONT STYLE" val="SANS SERIF"/>
  <p:tag name="ROW" val="1"/>
  <p:tag name="COL" val="1"/>
</p:tagLst>
</file>

<file path=ppt/tags/tag269.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1"/>
</p:tagLst>
</file>

<file path=ppt/tags/tag27.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1/100 [1]&quot; Source=&quot;Harvey 100&quot; /&gt;"/>
</p:tagLst>
</file>

<file path=ppt/tags/tag270.xml><?xml version="1.0" encoding="utf-8"?>
<p:tagLst xmlns:a="http://schemas.openxmlformats.org/drawingml/2006/main" xmlns:r="http://schemas.openxmlformats.org/officeDocument/2006/relationships" xmlns:p="http://schemas.openxmlformats.org/presentationml/2006/main">
  <p:tag name="FONT STYLE" val="SANS SERIF"/>
  <p:tag name="COL" val="1"/>
  <p:tag name="ROW" val="2"/>
</p:tagLst>
</file>

<file path=ppt/tags/tag271.xml><?xml version="1.0" encoding="utf-8"?>
<p:tagLst xmlns:a="http://schemas.openxmlformats.org/drawingml/2006/main" xmlns:r="http://schemas.openxmlformats.org/officeDocument/2006/relationships" xmlns:p="http://schemas.openxmlformats.org/presentationml/2006/main">
  <p:tag name="TEXT_TYPE" val="BODY TEXT"/>
  <p:tag name="FONT STYLE" val="SANS SERIF"/>
  <p:tag name="ROW" val="2"/>
  <p:tag name="COL" val="1"/>
</p:tagLst>
</file>

<file path=ppt/tags/tag272.xml><?xml version="1.0" encoding="utf-8"?>
<p:tagLst xmlns:a="http://schemas.openxmlformats.org/drawingml/2006/main" xmlns:r="http://schemas.openxmlformats.org/officeDocument/2006/relationships" xmlns:p="http://schemas.openxmlformats.org/presentationml/2006/main">
  <p:tag name="FONT STYLE" val="SANS SERIF"/>
  <p:tag name="ROW" val="2"/>
  <p:tag name="COL" val="1"/>
</p:tagLst>
</file>

<file path=ppt/tags/tag273.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2"/>
</p:tagLst>
</file>

<file path=ppt/tags/tag274.xml><?xml version="1.0" encoding="utf-8"?>
<p:tagLst xmlns:a="http://schemas.openxmlformats.org/drawingml/2006/main" xmlns:r="http://schemas.openxmlformats.org/officeDocument/2006/relationships" xmlns:p="http://schemas.openxmlformats.org/presentationml/2006/main">
  <p:tag name="TEXT_TYPE" val="BODY TEXT"/>
  <p:tag name="FONT STYLE" val="SANS SERIF"/>
  <p:tag name="ROW" val="1"/>
  <p:tag name="COL" val="2"/>
</p:tagLst>
</file>

<file path=ppt/tags/tag275.xml><?xml version="1.0" encoding="utf-8"?>
<p:tagLst xmlns:a="http://schemas.openxmlformats.org/drawingml/2006/main" xmlns:r="http://schemas.openxmlformats.org/officeDocument/2006/relationships" xmlns:p="http://schemas.openxmlformats.org/presentationml/2006/main">
  <p:tag name="FONT STYLE" val="SANS SERIF"/>
  <p:tag name="ROW" val="1"/>
  <p:tag name="COL" val="2"/>
</p:tagLst>
</file>

<file path=ppt/tags/tag27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7.xml><?xml version="1.0" encoding="utf-8"?>
<p:tagLst xmlns:a="http://schemas.openxmlformats.org/drawingml/2006/main" xmlns:r="http://schemas.openxmlformats.org/officeDocument/2006/relationships" xmlns:p="http://schemas.openxmlformats.org/presentationml/2006/main">
  <p:tag name="THINKCELLSHAPEDONOTDELETE" val="tIKwhSUtfT0qavFz53Q5iMw"/>
</p:tagLst>
</file>

<file path=ppt/tags/tag278.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710000000000000E-13"/>
  <p:tag name="LEFT" val="612000000000000E-12"/>
  <p:tag name="HEIGHT" val="260000000000000E-13"/>
  <p:tag name="WIDTH" val="850000000000000E-13"/>
  <p:tag name="TEXT_TYPE" val="DRAFT STAMP"/>
</p:tagLst>
</file>

<file path=ppt/tags/tag279.xml><?xml version="1.0" encoding="utf-8"?>
<p:tagLst xmlns:a="http://schemas.openxmlformats.org/drawingml/2006/main" xmlns:r="http://schemas.openxmlformats.org/officeDocument/2006/relationships" xmlns:p="http://schemas.openxmlformats.org/presentationml/2006/main">
  <p:tag name="TEXT_TYPE" val="UBS LOGO"/>
  <p:tag name="TOP" val="44.64"/>
  <p:tag name="LEFT" val="43.92"/>
  <p:tag name="WIDTH" val="87.26456"/>
  <p:tag name="HEIGHT" val="31.89315"/>
</p:tagLst>
</file>

<file path=ppt/tags/tag28.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2/100 [2]&quot; Source=&quot;Harvey 100&quot; /&gt;"/>
</p:tagLst>
</file>

<file path=ppt/tags/tag280.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710000000000000E-13"/>
  <p:tag name="LEFT" val="612000000000000E-12"/>
  <p:tag name="HEIGHT" val="260000000000000E-13"/>
  <p:tag name="WIDTH" val="850000000000000E-13"/>
  <p:tag name="TEXT_TYPE" val="DRAFT STAMP"/>
</p:tagLst>
</file>

<file path=ppt/tags/tag281.xml><?xml version="1.0" encoding="utf-8"?>
<p:tagLst xmlns:a="http://schemas.openxmlformats.org/drawingml/2006/main" xmlns:r="http://schemas.openxmlformats.org/officeDocument/2006/relationships" xmlns:p="http://schemas.openxmlformats.org/presentationml/2006/main">
  <p:tag name="TEXT_TYPE" val="UBS LOGO"/>
  <p:tag name="TOP" val="44.64"/>
  <p:tag name="LEFT" val="43.92"/>
  <p:tag name="WIDTH" val="87.26456"/>
  <p:tag name="HEIGHT" val="31.89315"/>
</p:tagLst>
</file>

<file path=ppt/tags/tag282.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710000000000000E-13"/>
  <p:tag name="LEFT" val="612000000000000E-12"/>
  <p:tag name="HEIGHT" val="260000000000000E-13"/>
  <p:tag name="WIDTH" val="850000000000000E-13"/>
  <p:tag name="TEXT_TYPE" val="DRAFT STAMP"/>
</p:tagLst>
</file>

<file path=ppt/tags/tag283.xml><?xml version="1.0" encoding="utf-8"?>
<p:tagLst xmlns:a="http://schemas.openxmlformats.org/drawingml/2006/main" xmlns:r="http://schemas.openxmlformats.org/officeDocument/2006/relationships" xmlns:p="http://schemas.openxmlformats.org/presentationml/2006/main">
  <p:tag name="TEXT_TYPE" val="UBS LOGO"/>
  <p:tag name="TOP" val="44.64"/>
  <p:tag name="LEFT" val="43.92"/>
  <p:tag name="WIDTH" val="87.26456"/>
  <p:tag name="HEIGHT" val="31.89315"/>
</p:tagLst>
</file>

<file path=ppt/tags/tag284.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710000000000000E-13"/>
  <p:tag name="LEFT" val="612000000000000E-12"/>
  <p:tag name="HEIGHT" val="260000000000000E-13"/>
  <p:tag name="WIDTH" val="850000000000000E-13"/>
  <p:tag name="TEXT_TYPE" val="DRAFT STAMP"/>
</p:tagLst>
</file>

<file path=ppt/tags/tag285.xml><?xml version="1.0" encoding="utf-8"?>
<p:tagLst xmlns:a="http://schemas.openxmlformats.org/drawingml/2006/main" xmlns:r="http://schemas.openxmlformats.org/officeDocument/2006/relationships" xmlns:p="http://schemas.openxmlformats.org/presentationml/2006/main">
  <p:tag name="TEXT_TYPE" val="UBS LOGO"/>
  <p:tag name="TOP" val="44.64"/>
  <p:tag name="LEFT" val="43.92"/>
  <p:tag name="WIDTH" val="87.26456"/>
  <p:tag name="HEIGHT" val="31.89315"/>
</p:tagLst>
</file>

<file path=ppt/tags/tag286.xml><?xml version="1.0" encoding="utf-8"?>
<p:tagLst xmlns:a="http://schemas.openxmlformats.org/drawingml/2006/main" xmlns:r="http://schemas.openxmlformats.org/officeDocument/2006/relationships" xmlns:p="http://schemas.openxmlformats.org/presentationml/2006/main">
  <p:tag name="FONT STYLE" val="SANS SERIF"/>
  <p:tag name="ISLOCKED" val="TRUE"/>
  <p:tag name="TOP" val="710000000000000E-13"/>
  <p:tag name="LEFT" val="612000000000000E-12"/>
  <p:tag name="HEIGHT" val="260000000000000E-13"/>
  <p:tag name="WIDTH" val="850000000000000E-13"/>
  <p:tag name="TEXT_TYPE" val="DRAFT STAMP"/>
</p:tagLst>
</file>

<file path=ppt/tags/tag287.xml><?xml version="1.0" encoding="utf-8"?>
<p:tagLst xmlns:a="http://schemas.openxmlformats.org/drawingml/2006/main" xmlns:r="http://schemas.openxmlformats.org/officeDocument/2006/relationships" xmlns:p="http://schemas.openxmlformats.org/presentationml/2006/main">
  <p:tag name="TEXT_TYPE" val="UBS LOGO"/>
  <p:tag name="TOP" val="44.64"/>
  <p:tag name="LEFT" val="43.92"/>
  <p:tag name="WIDTH" val="87.26456"/>
  <p:tag name="HEIGHT" val="31.89315"/>
</p:tagLst>
</file>

<file path=ppt/tags/tag288.xml><?xml version="1.0" encoding="utf-8"?>
<p:tagLst xmlns:a="http://schemas.openxmlformats.org/drawingml/2006/main" xmlns:r="http://schemas.openxmlformats.org/officeDocument/2006/relationships" xmlns:p="http://schemas.openxmlformats.org/presentationml/2006/main">
  <p:tag name="TEXT_TYPE" val="BODY TEXT"/>
  <p:tag name="FONT STYLE" val="SANS SERIF"/>
  <p:tag name="ROW" val="1"/>
  <p:tag name="COL" val="1"/>
</p:tagLst>
</file>

<file path=ppt/tags/tag289.xml><?xml version="1.0" encoding="utf-8"?>
<p:tagLst xmlns:a="http://schemas.openxmlformats.org/drawingml/2006/main" xmlns:r="http://schemas.openxmlformats.org/officeDocument/2006/relationships" xmlns:p="http://schemas.openxmlformats.org/presentationml/2006/main">
  <p:tag name="TEXT_TYPE" val="PAGE HEADING"/>
  <p:tag name="FONT STYLE" val="SANS SERIF"/>
</p:tagLst>
</file>

<file path=ppt/tags/tag29.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3/100 [3]&quot; Source=&quot;Harvey 100&quot; /&gt;"/>
</p:tagLst>
</file>

<file path=ppt/tags/tag290.xml><?xml version="1.0" encoding="utf-8"?>
<p:tagLst xmlns:a="http://schemas.openxmlformats.org/drawingml/2006/main" xmlns:r="http://schemas.openxmlformats.org/officeDocument/2006/relationships" xmlns:p="http://schemas.openxmlformats.org/presentationml/2006/main">
  <p:tag name="TEXT_TYPE" val="UBS LOGO"/>
  <p:tag name="TOP" val="550.3751"/>
  <p:tag name="LEFT" val="33.75"/>
  <p:tag name="WIDTH" val="68.56504"/>
  <p:tag name="HEIGHT" val="25.0589"/>
</p:tagLst>
</file>

<file path=ppt/tags/tag291.xml><?xml version="1.0" encoding="utf-8"?>
<p:tagLst xmlns:a="http://schemas.openxmlformats.org/drawingml/2006/main" xmlns:r="http://schemas.openxmlformats.org/officeDocument/2006/relationships" xmlns:p="http://schemas.openxmlformats.org/presentationml/2006/main">
  <p:tag name="FONT STYLE" val="SANS SERIF"/>
</p:tagLst>
</file>

<file path=ppt/tags/tag292.xml><?xml version="1.0" encoding="utf-8"?>
<p:tagLst xmlns:a="http://schemas.openxmlformats.org/drawingml/2006/main" xmlns:r="http://schemas.openxmlformats.org/officeDocument/2006/relationships" xmlns:p="http://schemas.openxmlformats.org/presentationml/2006/main">
  <p:tag name="TEXT_TYPE" val="UBS LOGO"/>
  <p:tag name="TOP" val="44.64"/>
  <p:tag name="LEFT" val="43.92"/>
  <p:tag name="WIDTH" val="87.26456"/>
  <p:tag name="HEIGHT" val="31.89315"/>
</p:tagLst>
</file>

<file path=ppt/tags/tag293.xml><?xml version="1.0" encoding="utf-8"?>
<p:tagLst xmlns:a="http://schemas.openxmlformats.org/drawingml/2006/main" xmlns:r="http://schemas.openxmlformats.org/officeDocument/2006/relationships" xmlns:p="http://schemas.openxmlformats.org/presentationml/2006/main">
  <p:tag name="SLIDE_TYPE" val="COVER"/>
</p:tagLst>
</file>

<file path=ppt/tags/tag294.xml><?xml version="1.0" encoding="utf-8"?>
<p:tagLst xmlns:a="http://schemas.openxmlformats.org/drawingml/2006/main" xmlns:r="http://schemas.openxmlformats.org/officeDocument/2006/relationships" xmlns:p="http://schemas.openxmlformats.org/presentationml/2006/main">
  <p:tag name="TEXT_TYPE" val="PRESENTATION TITLE"/>
  <p:tag name="FONT STYLE" val="SANS SERIF"/>
</p:tagLst>
</file>

<file path=ppt/tags/tag295.xml><?xml version="1.0" encoding="utf-8"?>
<p:tagLst xmlns:a="http://schemas.openxmlformats.org/drawingml/2006/main" xmlns:r="http://schemas.openxmlformats.org/officeDocument/2006/relationships" xmlns:p="http://schemas.openxmlformats.org/presentationml/2006/main">
  <p:tag name="TEXT_TYPE" val="PRESENTATION PRESENTER"/>
  <p:tag name="FONT STYLE" val="SANS SERIF"/>
</p:tagLst>
</file>

<file path=ppt/tags/tag296.xml><?xml version="1.0" encoding="utf-8"?>
<p:tagLst xmlns:a="http://schemas.openxmlformats.org/drawingml/2006/main" xmlns:r="http://schemas.openxmlformats.org/officeDocument/2006/relationships" xmlns:p="http://schemas.openxmlformats.org/presentationml/2006/main">
  <p:tag name="FONT STYLE" val="SERIF FONT"/>
  <p:tag name="TEXT_TYPE" val="MESSAGE TEXT"/>
  <p:tag name="ISLOCKED" val="TRUE"/>
  <p:tag name="TOP" val="882500000000000E-13"/>
  <p:tag name="LEFT" val="331199989318848E-13"/>
  <p:tag name="HEIGHT" val="216000003814697E-13"/>
  <p:tag name="WIDTH" val="723599975585938E-12"/>
</p:tagLst>
</file>

<file path=ppt/tags/tag297.xml><?xml version="1.0" encoding="utf-8"?>
<p:tagLst xmlns:a="http://schemas.openxmlformats.org/drawingml/2006/main" xmlns:r="http://schemas.openxmlformats.org/officeDocument/2006/relationships" xmlns:p="http://schemas.openxmlformats.org/presentationml/2006/main">
  <p:tag name="FONT STYLE" val="SERIF FONT"/>
  <p:tag name="TEXT_TYPE" val="MESSAGE TEXT"/>
  <p:tag name="ISLOCKED" val="TRUE"/>
  <p:tag name="TOP" val="882500000000000E-13"/>
  <p:tag name="LEFT" val="331199989318848E-13"/>
  <p:tag name="HEIGHT" val="216000003814697E-13"/>
  <p:tag name="WIDTH" val="723599975585938E-12"/>
</p:tagLst>
</file>

<file path=ppt/tags/tag298.xml><?xml version="1.0" encoding="utf-8"?>
<p:tagLst xmlns:a="http://schemas.openxmlformats.org/drawingml/2006/main" xmlns:r="http://schemas.openxmlformats.org/officeDocument/2006/relationships" xmlns:p="http://schemas.openxmlformats.org/presentationml/2006/main">
  <p:tag name="SLIDE_TYPE" val="BODY"/>
</p:tagLst>
</file>

<file path=ppt/tags/tag299.xml><?xml version="1.0" encoding="utf-8"?>
<p:tagLst xmlns:a="http://schemas.openxmlformats.org/drawingml/2006/main" xmlns:r="http://schemas.openxmlformats.org/officeDocument/2006/relationships" xmlns:p="http://schemas.openxmlformats.org/presentationml/2006/main">
  <p:tag name="FONT STYLE" val="SERIF FONT"/>
  <p:tag name="TEXT_TYPE" val="MESSAGE TEXT"/>
  <p:tag name="ISLOCKED" val="TRUE"/>
  <p:tag name="TOP" val="882500000000000E-13"/>
  <p:tag name="LEFT" val="331199989318848E-13"/>
  <p:tag name="HEIGHT" val="216000003814697E-13"/>
  <p:tag name="WIDTH" val="723599975585938E-12"/>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6sEoZrI.F.MdS.aXw.otJA"/>
</p:tagLst>
</file>

<file path=ppt/tags/tag30.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4/100 [4]&quot; Source=&quot;Harvey 100&quot; /&gt;"/>
</p:tagLst>
</file>

<file path=ppt/tags/tag300.xml><?xml version="1.0" encoding="utf-8"?>
<p:tagLst xmlns:a="http://schemas.openxmlformats.org/drawingml/2006/main" xmlns:r="http://schemas.openxmlformats.org/officeDocument/2006/relationships" xmlns:p="http://schemas.openxmlformats.org/presentationml/2006/main">
  <p:tag name="SLIDE_TYPE" val="BODY"/>
</p:tagLst>
</file>

<file path=ppt/tags/tag301.xml><?xml version="1.0" encoding="utf-8"?>
<p:tagLst xmlns:a="http://schemas.openxmlformats.org/drawingml/2006/main" xmlns:r="http://schemas.openxmlformats.org/officeDocument/2006/relationships" xmlns:p="http://schemas.openxmlformats.org/presentationml/2006/main">
  <p:tag name="FONT STYLE" val="SERIF"/>
  <p:tag name="TEXT_TYPE" val="PAGE HEADING"/>
</p:tagLst>
</file>

<file path=ppt/tags/tag302.xml><?xml version="1.0" encoding="utf-8"?>
<p:tagLst xmlns:a="http://schemas.openxmlformats.org/drawingml/2006/main" xmlns:r="http://schemas.openxmlformats.org/officeDocument/2006/relationships" xmlns:p="http://schemas.openxmlformats.org/presentationml/2006/main">
  <p:tag name="SLIDE_TYPE" val="BODY"/>
</p:tagLst>
</file>

<file path=ppt/tags/tag303.xml><?xml version="1.0" encoding="utf-8"?>
<p:tagLst xmlns:a="http://schemas.openxmlformats.org/drawingml/2006/main" xmlns:r="http://schemas.openxmlformats.org/officeDocument/2006/relationships" xmlns:p="http://schemas.openxmlformats.org/presentationml/2006/main">
  <p:tag name="FONT STYLE" val="SERIF"/>
  <p:tag name="TEXT_TYPE" val="PAGE HEADING"/>
</p:tagLst>
</file>

<file path=ppt/tags/tag304.xml><?xml version="1.0" encoding="utf-8"?>
<p:tagLst xmlns:a="http://schemas.openxmlformats.org/drawingml/2006/main" xmlns:r="http://schemas.openxmlformats.org/officeDocument/2006/relationships" xmlns:p="http://schemas.openxmlformats.org/presentationml/2006/main">
  <p:tag name="FONT STYLE" val="SERIF FONT"/>
  <p:tag name="TEXT_TYPE" val="MESSAGE TEXT"/>
  <p:tag name="ISLOCKED" val="TRUE"/>
  <p:tag name="TOP" val="882500000000000E-13"/>
  <p:tag name="LEFT" val="331199989318848E-13"/>
  <p:tag name="HEIGHT" val="216000003814697E-13"/>
  <p:tag name="WIDTH" val="723599975585938E-12"/>
</p:tagLst>
</file>

<file path=ppt/tags/tag305.xml><?xml version="1.0" encoding="utf-8"?>
<p:tagLst xmlns:a="http://schemas.openxmlformats.org/drawingml/2006/main" xmlns:r="http://schemas.openxmlformats.org/officeDocument/2006/relationships" xmlns:p="http://schemas.openxmlformats.org/presentationml/2006/main">
  <p:tag name="FONT STYLE" val="SERIF FONT"/>
  <p:tag name="TEXT_TYPE" val="MESSAGE TEXT"/>
  <p:tag name="ISLOCKED" val="TRUE"/>
  <p:tag name="TOP" val="882500000000000E-13"/>
  <p:tag name="LEFT" val="331199989318848E-13"/>
  <p:tag name="HEIGHT" val="216000003814697E-13"/>
  <p:tag name="WIDTH" val="723599975585938E-12"/>
</p:tagLst>
</file>

<file path=ppt/tags/tag306.xml><?xml version="1.0" encoding="utf-8"?>
<p:tagLst xmlns:a="http://schemas.openxmlformats.org/drawingml/2006/main" xmlns:r="http://schemas.openxmlformats.org/officeDocument/2006/relationships" xmlns:p="http://schemas.openxmlformats.org/presentationml/2006/main">
  <p:tag name="SLIDE_TYPE" val="BODY"/>
</p:tagLst>
</file>

<file path=ppt/tags/tag307.xml><?xml version="1.0" encoding="utf-8"?>
<p:tagLst xmlns:a="http://schemas.openxmlformats.org/drawingml/2006/main" xmlns:r="http://schemas.openxmlformats.org/officeDocument/2006/relationships" xmlns:p="http://schemas.openxmlformats.org/presentationml/2006/main">
  <p:tag name="TEMPLAFYSLIDEID" val="637698302264107727"/>
</p:tagLst>
</file>

<file path=ppt/tags/tag308.xml><?xml version="1.0" encoding="utf-8"?>
<p:tagLst xmlns:a="http://schemas.openxmlformats.org/drawingml/2006/main" xmlns:r="http://schemas.openxmlformats.org/officeDocument/2006/relationships" xmlns:p="http://schemas.openxmlformats.org/presentationml/2006/main">
  <p:tag name="TEMPLAFYSLIDEID" val="637698302264420193"/>
</p:tagLst>
</file>

<file path=ppt/tags/tag31.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5/100 [5]&quot; Source=&quot;Harvey 100&quot; /&gt;"/>
</p:tagLst>
</file>

<file path=ppt/tags/tag32.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6/100 [6]&quot; Source=&quot;Harvey 100&quot; /&gt;"/>
</p:tagLst>
</file>

<file path=ppt/tags/tag33.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7/100 [7]&quot; Source=&quot;Harvey 100&quot; /&gt;"/>
</p:tagLst>
</file>

<file path=ppt/tags/tag34.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8/100 [8]&quot; Source=&quot;Harvey 100&quot; /&gt;"/>
</p:tagLst>
</file>

<file path=ppt/tags/tag35.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9/100 [9]&quot; Source=&quot;Harvey 100&quot; /&gt;"/>
</p:tagLst>
</file>

<file path=ppt/tags/tag36.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10/100 [10]&quot; Source=&quot;Harvey 100&quot; /&gt;"/>
</p:tagLst>
</file>

<file path=ppt/tags/tag37.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11/100 [11]&quot; Source=&quot;Harvey 100&quot; /&gt;"/>
</p:tagLst>
</file>

<file path=ppt/tags/tag38.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12/100 [12]&quot; Source=&quot;Harvey 100&quot; /&gt;"/>
</p:tagLst>
</file>

<file path=ppt/tags/tag39.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13/100 [13]&quot; Source=&quot;Harvey 100&quot; /&gt;"/>
</p:tagLst>
</file>

<file path=ppt/tags/tag4.xml><?xml version="1.0" encoding="utf-8"?>
<p:tagLst xmlns:a="http://schemas.openxmlformats.org/drawingml/2006/main" xmlns:r="http://schemas.openxmlformats.org/officeDocument/2006/relationships" xmlns:p="http://schemas.openxmlformats.org/presentationml/2006/main">
  <p:tag name="SP_LIBRARY" val="&lt;LibraryShapeTag ClassVersion=&quot;0&quot; GUID=&quot;d5f66dcd-7c8d-4661-849b-23a9587c15e3&quot; /&gt;"/>
  <p:tag name="SP_POWERSHAPE" val="&lt;PowerShapeTag ClassVersion=&quot;0&quot; GUID=&quot;81f1f80b-b882-418d-8bbb-9c38d8d27274&quot; IsConsolidated=&quot;False&quot; IsTopLevel=&quot;True&quot; Layer=&quot;Harvey 100&quot; Source=&quot;Harvey 100&quot; /&gt;"/>
</p:tagLst>
</file>

<file path=ppt/tags/tag40.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14/100 [14]&quot; Source=&quot;Harvey 100&quot; /&gt;"/>
</p:tagLst>
</file>

<file path=ppt/tags/tag41.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15/100 [15]&quot; Source=&quot;Harvey 100&quot; /&gt;"/>
</p:tagLst>
</file>

<file path=ppt/tags/tag42.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16/100 [16]&quot; Source=&quot;Harvey 100&quot; /&gt;"/>
</p:tagLst>
</file>

<file path=ppt/tags/tag43.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17/100 [17]&quot; Source=&quot;Harvey 100&quot; /&gt;"/>
</p:tagLst>
</file>

<file path=ppt/tags/tag44.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18/100 [18]&quot; Source=&quot;Harvey 100&quot; /&gt;"/>
</p:tagLst>
</file>

<file path=ppt/tags/tag45.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19/100 [19]&quot; Source=&quot;Harvey 100&quot; /&gt;"/>
</p:tagLst>
</file>

<file path=ppt/tags/tag46.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20/100 [20]&quot; Source=&quot;Harvey 100&quot; /&gt;"/>
</p:tagLst>
</file>

<file path=ppt/tags/tag47.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21/100 [21]&quot; Source=&quot;Harvey 100&quot; /&gt;"/>
</p:tagLst>
</file>

<file path=ppt/tags/tag48.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22/100 [22]&quot; Source=&quot;Harvey 100&quot; /&gt;"/>
</p:tagLst>
</file>

<file path=ppt/tags/tag49.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23/100 [23]&quot; Source=&quot;Harvey 100&quot; /&gt;"/>
</p:tagLst>
</file>

<file path=ppt/tags/tag5.xml><?xml version="1.0" encoding="utf-8"?>
<p:tagLst xmlns:a="http://schemas.openxmlformats.org/drawingml/2006/main" xmlns:r="http://schemas.openxmlformats.org/officeDocument/2006/relationships" xmlns:p="http://schemas.openxmlformats.org/presentationml/2006/main">
  <p:tag name="SP_LIBRARY" val="&lt;LibraryShapeTag ClassVersion=&quot;0&quot; GUID=&quot;2915f3e2-8299-477b-bc6f-b8374767579c&quot; /&gt;"/>
  <p:tag name="SP_POWERSHAPE" val="&lt;PowerShapeTag ClassVersion=&quot;0&quot; GUID=&quot;482b1744-6a2c-4e40-b634-2f3943210f4d&quot; IsConsolidated=&quot;False&quot; IsTopLevel=&quot;True&quot; Source=&quot;Group 4&quot; Layer=&quot;Group 4&quot; /&gt;"/>
</p:tagLst>
</file>

<file path=ppt/tags/tag50.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24/100 [24]&quot; Source=&quot;Harvey 100&quot; /&gt;"/>
</p:tagLst>
</file>

<file path=ppt/tags/tag51.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25/100 [25]&quot; Source=&quot;Harvey 100&quot; /&gt;"/>
</p:tagLst>
</file>

<file path=ppt/tags/tag52.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26/100 [26]&quot; Source=&quot;Harvey 100&quot; /&gt;"/>
</p:tagLst>
</file>

<file path=ppt/tags/tag53.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27/100 [27]&quot; Source=&quot;Harvey 100&quot; /&gt;"/>
</p:tagLst>
</file>

<file path=ppt/tags/tag54.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28/100 [28]&quot; Source=&quot;Harvey 100&quot; /&gt;"/>
</p:tagLst>
</file>

<file path=ppt/tags/tag55.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29/100 [29]&quot; Source=&quot;Harvey 100&quot; /&gt;"/>
</p:tagLst>
</file>

<file path=ppt/tags/tag56.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30/100 [30]&quot; Source=&quot;Harvey 100&quot; /&gt;"/>
</p:tagLst>
</file>

<file path=ppt/tags/tag57.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31/100 [31]&quot; Source=&quot;Harvey 100&quot; /&gt;"/>
</p:tagLst>
</file>

<file path=ppt/tags/tag58.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32/100 [32]&quot; Source=&quot;Harvey 100&quot; /&gt;"/>
</p:tagLst>
</file>

<file path=ppt/tags/tag59.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33/100 [33]&quot; Source=&quot;Harvey 100&quot; /&gt;"/>
</p:tagLst>
</file>

<file path=ppt/tags/tag6.xml><?xml version="1.0" encoding="utf-8"?>
<p:tagLst xmlns:a="http://schemas.openxmlformats.org/drawingml/2006/main" xmlns:r="http://schemas.openxmlformats.org/officeDocument/2006/relationships" xmlns:p="http://schemas.openxmlformats.org/presentationml/2006/main">
  <p:tag name="SP_LIBRARY" val="&lt;LibraryShapeTag ClassVersion=&quot;0&quot; GUID=&quot;1f6e42f0-6172-48f1-b7b3-938d21934801&quot; /&gt;"/>
  <p:tag name="SP_POWERSHAPE" val="&lt;PowerShapeTag ClassVersion=&quot;0&quot; GUID=&quot;d49074d4-1016-448b-856a-9ab9e2544118&quot; IsConsolidated=&quot;False&quot; IsTopLevel=&quot;True&quot; Source=&quot;Group 5&quot; Layer=&quot;Group 5&quot; /&gt;"/>
</p:tagLst>
</file>

<file path=ppt/tags/tag60.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34/100 [34]&quot; Source=&quot;Harvey 100&quot; /&gt;"/>
</p:tagLst>
</file>

<file path=ppt/tags/tag61.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35/100 [35]&quot; Source=&quot;Harvey 100&quot; /&gt;"/>
</p:tagLst>
</file>

<file path=ppt/tags/tag62.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36/100 [36]&quot; Source=&quot;Harvey 100&quot; /&gt;"/>
</p:tagLst>
</file>

<file path=ppt/tags/tag63.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37/100 [37]&quot; Source=&quot;Harvey 100&quot; /&gt;"/>
</p:tagLst>
</file>

<file path=ppt/tags/tag64.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38/100 [38]&quot; Source=&quot;Harvey 100&quot; /&gt;"/>
</p:tagLst>
</file>

<file path=ppt/tags/tag65.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39/100 [39]&quot; Source=&quot;Harvey 100&quot; /&gt;"/>
</p:tagLst>
</file>

<file path=ppt/tags/tag66.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40/100 [40]&quot; Source=&quot;Harvey 100&quot; /&gt;"/>
</p:tagLst>
</file>

<file path=ppt/tags/tag67.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41/100 [41]&quot; Source=&quot;Harvey 100&quot; /&gt;"/>
</p:tagLst>
</file>

<file path=ppt/tags/tag68.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42/100 [42]&quot; Source=&quot;Harvey 100&quot; /&gt;"/>
</p:tagLst>
</file>

<file path=ppt/tags/tag69.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43/100 [43]&quot; Source=&quot;Harvey 100&quot; /&gt;"/>
</p:tagLst>
</file>

<file path=ppt/tags/tag7.xml><?xml version="1.0" encoding="utf-8"?>
<p:tagLst xmlns:a="http://schemas.openxmlformats.org/drawingml/2006/main" xmlns:r="http://schemas.openxmlformats.org/officeDocument/2006/relationships" xmlns:p="http://schemas.openxmlformats.org/presentationml/2006/main">
  <p:tag name="SP_LIBRARY" val="&lt;LibraryShapeTag ClassVersion=&quot;0&quot; GUID=&quot;3ac6243e-138b-4d24-9233-68986636b925&quot; /&gt;"/>
  <p:tag name="SP_POWERSHAPE" val="&lt;PowerShapeTag ClassVersion=&quot;0&quot; GUID=&quot;b4a0a1cc-0b52-49b0-80fe-c3d6b9aabd20&quot; IsConsolidated=&quot;False&quot; IsTopLevel=&quot;True&quot; Source=&quot;Harvey 8&quot; Layer=&quot;Harvey 8&quot; /&gt;"/>
</p:tagLst>
</file>

<file path=ppt/tags/tag70.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44/100 [44]&quot; Source=&quot;Harvey 100&quot; /&gt;"/>
</p:tagLst>
</file>

<file path=ppt/tags/tag71.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45/100 [45]&quot; Source=&quot;Harvey 100&quot; /&gt;"/>
</p:tagLst>
</file>

<file path=ppt/tags/tag72.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46/100 [46]&quot; Source=&quot;Harvey 100&quot; /&gt;"/>
</p:tagLst>
</file>

<file path=ppt/tags/tag73.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47/100 [47]&quot; Source=&quot;Harvey 100&quot; /&gt;"/>
</p:tagLst>
</file>

<file path=ppt/tags/tag74.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48/100 [48]&quot; Source=&quot;Harvey 100&quot; /&gt;"/>
</p:tagLst>
</file>

<file path=ppt/tags/tag75.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49/100 [49]&quot; Source=&quot;Harvey 100&quot; /&gt;"/>
</p:tagLst>
</file>

<file path=ppt/tags/tag76.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50/100 [50]&quot; Source=&quot;Harvey 100&quot; /&gt;"/>
</p:tagLst>
</file>

<file path=ppt/tags/tag77.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51/100 [51]&quot; Source=&quot;Harvey 100&quot; /&gt;"/>
</p:tagLst>
</file>

<file path=ppt/tags/tag78.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52/100 [52]&quot; Source=&quot;Harvey 100&quot; /&gt;"/>
</p:tagLst>
</file>

<file path=ppt/tags/tag79.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53/100 [53]&quot; Source=&quot;Harvey 100&quot; /&gt;"/>
</p:tagLst>
</file>

<file path=ppt/tags/tag8.xml><?xml version="1.0" encoding="utf-8"?>
<p:tagLst xmlns:a="http://schemas.openxmlformats.org/drawingml/2006/main" xmlns:r="http://schemas.openxmlformats.org/officeDocument/2006/relationships" xmlns:p="http://schemas.openxmlformats.org/presentationml/2006/main">
  <p:tag name="SP_LIBRARY" val="&lt;LibraryShapeTag ClassVersion=&quot;0&quot; GUID=&quot;3ac6243e-138b-4d24-9233-68986636b925&quot; /&gt;"/>
  <p:tag name="SP_POWERSHAPE" val="&lt;PowerShapeTag ClassVersion=&quot;0&quot; GUID=&quot;b4a0a1cc-0b52-49b0-80fe-c3d6b9aabd20&quot; IsConsolidated=&quot;False&quot; IsTopLevel=&quot;False&quot; Source=&quot;Harvey 8&quot; Layer=&quot;Harvey 0/8 [0]&quot; /&gt;"/>
</p:tagLst>
</file>

<file path=ppt/tags/tag80.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54/100 [54]&quot; Source=&quot;Harvey 100&quot; /&gt;"/>
</p:tagLst>
</file>

<file path=ppt/tags/tag81.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55/100 [55]&quot; Source=&quot;Harvey 100&quot; /&gt;"/>
</p:tagLst>
</file>

<file path=ppt/tags/tag82.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56/100 [56]&quot; Source=&quot;Harvey 100&quot; /&gt;"/>
</p:tagLst>
</file>

<file path=ppt/tags/tag83.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57/100 [57]&quot; Source=&quot;Harvey 100&quot; /&gt;"/>
</p:tagLst>
</file>

<file path=ppt/tags/tag84.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58/100 [58]&quot; Source=&quot;Harvey 100&quot; /&gt;"/>
</p:tagLst>
</file>

<file path=ppt/tags/tag85.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59/100 [59]&quot; Source=&quot;Harvey 100&quot; /&gt;"/>
</p:tagLst>
</file>

<file path=ppt/tags/tag86.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60/100 [60]&quot; Source=&quot;Harvey 100&quot; /&gt;"/>
</p:tagLst>
</file>

<file path=ppt/tags/tag87.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61/100 [61]&quot; Source=&quot;Harvey 100&quot; /&gt;"/>
</p:tagLst>
</file>

<file path=ppt/tags/tag88.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62/100 [62]&quot; Source=&quot;Harvey 100&quot; /&gt;"/>
</p:tagLst>
</file>

<file path=ppt/tags/tag89.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63/100 [63]&quot; Source=&quot;Harvey 100&quot; /&gt;"/>
</p:tagLst>
</file>

<file path=ppt/tags/tag9.xml><?xml version="1.0" encoding="utf-8"?>
<p:tagLst xmlns:a="http://schemas.openxmlformats.org/drawingml/2006/main" xmlns:r="http://schemas.openxmlformats.org/officeDocument/2006/relationships" xmlns:p="http://schemas.openxmlformats.org/presentationml/2006/main">
  <p:tag name="SP_LIBRARY" val="&lt;LibraryShapeTag ClassVersion=&quot;0&quot; GUID=&quot;3ac6243e-138b-4d24-9233-68986636b925&quot; /&gt;"/>
  <p:tag name="SP_POWERSHAPE" val="&lt;PowerShapeTag ClassVersion=&quot;0&quot; GUID=&quot;b4a0a1cc-0b52-49b0-80fe-c3d6b9aabd20&quot; IsConsolidated=&quot;False&quot; IsTopLevel=&quot;False&quot; Source=&quot;Harvey 8&quot; Layer=&quot;Harvey 1/8 [1]&quot; /&gt;"/>
</p:tagLst>
</file>

<file path=ppt/tags/tag90.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64/100 [64]&quot; Source=&quot;Harvey 100&quot; /&gt;"/>
</p:tagLst>
</file>

<file path=ppt/tags/tag91.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65/100 [65]&quot; Source=&quot;Harvey 100&quot; /&gt;"/>
</p:tagLst>
</file>

<file path=ppt/tags/tag92.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66/100 [66]&quot; Source=&quot;Harvey 100&quot; /&gt;"/>
</p:tagLst>
</file>

<file path=ppt/tags/tag93.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67/100 [67]&quot; Source=&quot;Harvey 100&quot; /&gt;"/>
</p:tagLst>
</file>

<file path=ppt/tags/tag94.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68/100 [68]&quot; Source=&quot;Harvey 100&quot; /&gt;"/>
</p:tagLst>
</file>

<file path=ppt/tags/tag95.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69/100 [69]&quot; Source=&quot;Harvey 100&quot; /&gt;"/>
</p:tagLst>
</file>

<file path=ppt/tags/tag96.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70/100 [70]&quot; Source=&quot;Harvey 100&quot; /&gt;"/>
</p:tagLst>
</file>

<file path=ppt/tags/tag97.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71/100 [71]&quot; Source=&quot;Harvey 100&quot; /&gt;"/>
</p:tagLst>
</file>

<file path=ppt/tags/tag98.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72/100 [72]&quot; Source=&quot;Harvey 100&quot; /&gt;"/>
</p:tagLst>
</file>

<file path=ppt/tags/tag99.xml><?xml version="1.0" encoding="utf-8"?>
<p:tagLst xmlns:a="http://schemas.openxmlformats.org/drawingml/2006/main" xmlns:r="http://schemas.openxmlformats.org/officeDocument/2006/relationships" xmlns:p="http://schemas.openxmlformats.org/presentationml/2006/main">
  <p:tag name="SP_POWERSHAPE" val="&lt;PowerShapeTag ClassVersion=&quot;0&quot; GUID=&quot;81f1f80b-b882-418d-8bbb-9c38d8d27274&quot; IsConsolidated=&quot;False&quot; IsTopLevel=&quot;False&quot; Layer=&quot;Harvey 73/100 [73]&quot; Source=&quot;Harvey 100&quot; /&gt;"/>
</p:tagLst>
</file>

<file path=ppt/theme/theme1.xml><?xml version="1.0" encoding="utf-8"?>
<a:theme xmlns:a="http://schemas.openxmlformats.org/drawingml/2006/main" name="UBSTemplafy_Screen169">
  <a:themeElements>
    <a:clrScheme name="Templafy_NewBrand2">
      <a:dk1>
        <a:sysClr val="windowText" lastClr="000000"/>
      </a:dk1>
      <a:lt1>
        <a:sysClr val="window" lastClr="FFFFFF"/>
      </a:lt1>
      <a:dk2>
        <a:srgbClr val="E60000"/>
      </a:dk2>
      <a:lt2>
        <a:srgbClr val="FFFFFF"/>
      </a:lt2>
      <a:accent1>
        <a:srgbClr val="CCCCCC"/>
      </a:accent1>
      <a:accent2>
        <a:srgbClr val="B0B0B0"/>
      </a:accent2>
      <a:accent3>
        <a:srgbClr val="757575"/>
      </a:accent3>
      <a:accent4>
        <a:srgbClr val="474747"/>
      </a:accent4>
      <a:accent5>
        <a:srgbClr val="2B2B2B"/>
      </a:accent5>
      <a:accent6>
        <a:srgbClr val="E60000"/>
      </a:accent6>
      <a:hlink>
        <a:srgbClr val="0000FF"/>
      </a:hlink>
      <a:folHlink>
        <a:srgbClr val="800080"/>
      </a:folHlink>
    </a:clrScheme>
    <a:fontScheme name="UBS">
      <a:majorFont>
        <a:latin typeface="Frutiger 45 Light"/>
        <a:ea typeface="Arial"/>
        <a:cs typeface=""/>
      </a:majorFont>
      <a:minorFont>
        <a:latin typeface="Frutiger 45 Light"/>
        <a:ea typeface="Arial"/>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rgbClr val="7B7D80"/>
          </a:solidFill>
        </a:ln>
      </a:spPr>
      <a:bodyPr lIns="0" tIns="0" rIns="0" bIns="0" rtlCol="0" anchor="ctr"/>
      <a:lstStyle>
        <a:defPPr algn="ctr">
          <a:defRPr sz="16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oAutofit/>
      </a:bodyPr>
      <a:lstStyle>
        <a:defPPr algn="l">
          <a:defRPr sz="1600" dirty="0" err="1" smtClean="0">
            <a:latin typeface="+mn-lt"/>
          </a:defRPr>
        </a:defPPr>
      </a:lstStyle>
    </a:txDef>
  </a:objectDefaults>
  <a:extraClrSchemeLst/>
  <a:extLst>
    <a:ext uri="{05A4C25C-085E-4340-85A3-A5531E510DB2}">
      <thm15:themeFamily xmlns:thm15="http://schemas.microsoft.com/office/thememl/2012/main" name="UBSTemplafy_Screen169" id="{0BE17FF2-37B1-4AB7-87D9-17D5988701FF}" vid="{32DEAEEC-504E-4045-8ED3-D57C6126358C}"/>
    </a:ext>
  </a:extLst>
</a:theme>
</file>

<file path=ppt/theme/theme2.xml><?xml version="1.0" encoding="utf-8"?>
<a:theme xmlns:a="http://schemas.openxmlformats.org/drawingml/2006/main" name="Office Theme">
  <a:themeElements>
    <a:clrScheme name="UBS Colorset">
      <a:dk1>
        <a:sysClr val="windowText" lastClr="000000"/>
      </a:dk1>
      <a:lt1>
        <a:sysClr val="window" lastClr="FFFFFF"/>
      </a:lt1>
      <a:dk2>
        <a:srgbClr val="FF0000"/>
      </a:dk2>
      <a:lt2>
        <a:srgbClr val="FFFFFF"/>
      </a:lt2>
      <a:accent1>
        <a:srgbClr val="4E8AA9"/>
      </a:accent1>
      <a:accent2>
        <a:srgbClr val="AF9681"/>
      </a:accent2>
      <a:accent3>
        <a:srgbClr val="57514B"/>
      </a:accent3>
      <a:accent4>
        <a:srgbClr val="B2BCCD"/>
      </a:accent4>
      <a:accent5>
        <a:srgbClr val="748746"/>
      </a:accent5>
      <a:accent6>
        <a:srgbClr val="8C3F3A"/>
      </a:accent6>
      <a:hlink>
        <a:srgbClr val="0000FF"/>
      </a:hlink>
      <a:folHlink>
        <a:srgbClr val="800080"/>
      </a:folHlink>
    </a:clrScheme>
    <a:fontScheme name="Office">
      <a:majorFont>
        <a:latin typeface="Arial"/>
        <a:ea typeface=""/>
        <a:cs typeface=""/>
        <a:font script="Jpan" typeface="Arial"/>
        <a:font script="Hang" typeface="Arial"/>
        <a:font script="Hans" typeface="Arial"/>
        <a:font script="Hant" typeface="Arial"/>
        <a:font script="Arab" typeface="Arial"/>
        <a:font script="Hebr" typeface="Arial"/>
        <a:font script="Thai" typeface="Arial"/>
        <a:font script="Ethi" typeface="Arial"/>
        <a:font script="Beng" typeface="Arial"/>
        <a:font script="Gujr" typeface="Arial"/>
        <a:font script="Khmr" typeface="Arial"/>
        <a:font script="Knda" typeface="Arial"/>
        <a:font script="Guru" typeface="Arial"/>
        <a:font script="Cans" typeface="Arial"/>
        <a:font script="Cher" typeface="Arial"/>
        <a:font script="Yiii" typeface="Arial"/>
        <a:font script="Tibt" typeface="Arial"/>
        <a:font script="Thaa" typeface="Arial"/>
        <a:font script="Deva" typeface="Arial"/>
        <a:font script="Telu" typeface="Arial"/>
        <a:font script="Taml" typeface="Arial"/>
        <a:font script="Syrc" typeface="Arial"/>
        <a:font script="Orya" typeface="Arial"/>
        <a:font script="Mlym" typeface="Arial"/>
        <a:font script="Laoo" typeface="Arial"/>
        <a:font script="Sinh" typeface="Arial"/>
        <a:font script="Mong" typeface="Arial"/>
        <a:font script="Viet" typeface="Arial"/>
        <a:font script="Uigh" typeface="Arial"/>
      </a:majorFont>
      <a:minorFont>
        <a:latin typeface="Arial"/>
        <a:ea typeface=""/>
        <a:cs typeface=""/>
        <a:font script="Jpan" typeface="Arial"/>
        <a:font script="Hang" typeface="Arial"/>
        <a:font script="Hans" typeface="Arial"/>
        <a:font script="Hant" typeface="Arial"/>
        <a:font script="Arab" typeface="Arial"/>
        <a:font script="Hebr" typeface="Arial"/>
        <a:font script="Thai" typeface="Arial"/>
        <a:font script="Ethi" typeface="Arial"/>
        <a:font script="Beng" typeface="Arial"/>
        <a:font script="Gujr" typeface="Arial"/>
        <a:font script="Khmr" typeface="Arial"/>
        <a:font script="Knda" typeface="Arial"/>
        <a:font script="Guru" typeface="Arial"/>
        <a:font script="Cans" typeface="Arial"/>
        <a:font script="Cher" typeface="Arial"/>
        <a:font script="Yiii" typeface="Arial"/>
        <a:font script="Tibt" typeface="Arial"/>
        <a:font script="Thaa" typeface="Arial"/>
        <a:font script="Deva" typeface="Arial"/>
        <a:font script="Telu" typeface="Arial"/>
        <a:font script="Taml" typeface="Arial"/>
        <a:font script="Syrc" typeface="Arial"/>
        <a:font script="Orya" typeface="Arial"/>
        <a:font script="Mlym" typeface="Arial"/>
        <a:font script="Laoo" typeface="Arial"/>
        <a:font script="Sinh" typeface="Arial"/>
        <a:font script="Mong" typeface="Arial"/>
        <a:font script="Viet" typeface="Arial"/>
        <a:font script="Uigh"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Arial"/>
        <a:font script="Hang" typeface="Arial"/>
        <a:font script="Hans" typeface="Arial"/>
        <a:font script="Hant" typeface="Arial"/>
        <a:font script="Arab" typeface="Arial"/>
        <a:font script="Hebr" typeface="Arial"/>
        <a:font script="Thai" typeface="Arial"/>
        <a:font script="Ethi" typeface="Arial"/>
        <a:font script="Beng" typeface="Arial"/>
        <a:font script="Gujr" typeface="Arial"/>
        <a:font script="Khmr" typeface="Arial"/>
        <a:font script="Knda" typeface="Arial"/>
        <a:font script="Guru" typeface="Arial"/>
        <a:font script="Cans" typeface="Arial"/>
        <a:font script="Cher" typeface="Arial"/>
        <a:font script="Yiii" typeface="Arial"/>
        <a:font script="Tibt" typeface="Arial"/>
        <a:font script="Thaa" typeface="Arial"/>
        <a:font script="Deva" typeface="Arial"/>
        <a:font script="Telu" typeface="Arial"/>
        <a:font script="Taml" typeface="Arial"/>
        <a:font script="Syrc" typeface="Arial"/>
        <a:font script="Orya" typeface="Arial"/>
        <a:font script="Mlym" typeface="Arial"/>
        <a:font script="Laoo" typeface="Arial"/>
        <a:font script="Sinh" typeface="Arial"/>
        <a:font script="Mong" typeface="Arial"/>
        <a:font script="Viet" typeface="Arial"/>
        <a:font script="Uigh" typeface="Arial"/>
      </a:majorFont>
      <a:minorFont>
        <a:latin typeface="Arial"/>
        <a:ea typeface=""/>
        <a:cs typeface=""/>
        <a:font script="Jpan" typeface="Arial"/>
        <a:font script="Hang" typeface="Arial"/>
        <a:font script="Hans" typeface="Arial"/>
        <a:font script="Hant" typeface="Arial"/>
        <a:font script="Arab" typeface="Arial"/>
        <a:font script="Hebr" typeface="Arial"/>
        <a:font script="Thai" typeface="Arial"/>
        <a:font script="Ethi" typeface="Arial"/>
        <a:font script="Beng" typeface="Arial"/>
        <a:font script="Gujr" typeface="Arial"/>
        <a:font script="Khmr" typeface="Arial"/>
        <a:font script="Knda" typeface="Arial"/>
        <a:font script="Guru" typeface="Arial"/>
        <a:font script="Cans" typeface="Arial"/>
        <a:font script="Cher" typeface="Arial"/>
        <a:font script="Yiii" typeface="Arial"/>
        <a:font script="Tibt" typeface="Arial"/>
        <a:font script="Thaa" typeface="Arial"/>
        <a:font script="Deva" typeface="Arial"/>
        <a:font script="Telu" typeface="Arial"/>
        <a:font script="Taml" typeface="Arial"/>
        <a:font script="Syrc" typeface="Arial"/>
        <a:font script="Orya" typeface="Arial"/>
        <a:font script="Mlym" typeface="Arial"/>
        <a:font script="Laoo" typeface="Arial"/>
        <a:font script="Sinh" typeface="Arial"/>
        <a:font script="Mong" typeface="Arial"/>
        <a:font script="Viet" typeface="Arial"/>
        <a:font script="Uigh"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outs:outSpaceData xmlns:outs="http://schemas.microsoft.com/office/2009/outspace/metadata">
  <outs:relatedDates>
    <outs:relatedDate>
      <outs:type>3</outs:type>
      <outs:displayName>Last Modified</outs:displayName>
      <outs:dateTime>2009-09-25T18:45:43Z</outs:dateTime>
      <outs:isPinned>true</outs:isPinned>
    </outs:relatedDate>
    <outs:relatedDate>
      <outs:type>2</outs:type>
      <outs:displayName>Created</outs:displayName>
      <outs:dateTime>2002-05-03T03:00:09Z</outs:dateTime>
      <outs:isPinned>true</outs:isPinned>
    </outs:relatedDate>
    <outs:relatedDate>
      <outs:type>4</outs:type>
      <outs:displayName>Last Printed</outs:displayName>
      <outs:dateTime>2002-05-24T21:26:29Z</outs:dateTime>
      <outs:isPinned>true</outs:isPinned>
    </outs:relatedDate>
  </outs:relatedDates>
  <outs:relatedDocuments>
    <outs:relatedDocument>
      <outs:type>2</outs:type>
      <outs:displayName>Other documents in current folder</outs:displayName>
      <outs:uri/>
      <outs:isPinned>true</outs:isPinned>
    </outs:relatedDocument>
  </outs:relatedDocuments>
  <outs:relatedPeople>
    <outs:relatedPeopleItem>
      <outs:category>Author</outs:category>
      <outs:people>
        <outs:relatedPerson>
          <outs:displayName>Eric Larrabee</outs:displayName>
          <outs:accountName/>
        </outs:relatedPerson>
      </outs:people>
      <outs:source>0</outs:source>
      <outs:isPinned>true</outs:isPinned>
    </outs:relatedPeopleItem>
    <outs:relatedPeopleItem>
      <outs:category>Last modified by</outs:category>
      <outs:people>
        <outs:relatedPerson>
          <outs:displayName>e43180838</outs:displayName>
          <outs:accountName/>
        </outs:relatedPerson>
      </outs:people>
      <outs:source>0</outs:source>
      <outs:isPinned>true</outs:isPinned>
    </outs:relatedPeopleItem>
    <outs:relatedPeopleItem>
      <outs:category>Manager</outs:category>
      <outs:people/>
      <outs:source>0</outs:source>
      <outs:isPinned>false</outs:isPinned>
    </outs:relatedPeopleItem>
  </outs:relatedPeople>
  <propertyMetadataList xmlns="http://schemas.microsoft.com/office/2009/outspace/metadata">
    <propertyMetadata>
      <type>0</type>
      <propertyId>2228224</propertyId>
      <propertyName/>
      <isPinned>true</isPinned>
    </propertyMetadata>
    <propertyMetadata>
      <type>0</type>
      <propertyId>1114115</propertyId>
      <propertyName/>
      <isPinned>true</isPinned>
    </propertyMetadata>
    <propertyMetadata>
      <type>0</type>
      <propertyId>1114117</propertyId>
      <propertyName/>
      <isPinned>true</isPinned>
    </propertyMetadata>
    <propertyMetadata>
      <type>0</type>
      <propertyId>589825</propertyId>
      <propertyName/>
      <isPinned>false</isPinned>
    </propertyMetadata>
    <propertyMetadata>
      <type>0</type>
      <propertyId>1114116</propertyId>
      <propertyName/>
      <isPinned>false</isPinned>
    </propertyMetadata>
    <propertyMetadata>
      <type>0</type>
      <propertyId>14</propertyId>
      <propertyName/>
      <isPinned>true</isPinned>
    </propertyMetadata>
    <propertyMetadata>
      <type>0</type>
      <propertyId>8</propertyId>
      <propertyName/>
      <isPinned>true</isPinned>
    </propertyMetadata>
    <propertyMetadata>
      <type>0</type>
      <propertyId>6</propertyId>
      <propertyName/>
      <isPinned>false</isPinned>
    </propertyMetadata>
    <propertyMetadata>
      <type>0</type>
      <propertyId>1114118</propertyId>
      <propertyName/>
      <isPinned>false</isPinned>
    </propertyMetadata>
    <propertyMetadata>
      <type>0</type>
      <propertyId>1179649</propertyId>
      <propertyName/>
      <isPinned>false</isPinned>
    </propertyMetadata>
    <propertyMetadata>
      <type>0</type>
      <propertyId>655365</propertyId>
      <propertyName/>
      <isPinned>false</isPinned>
    </propertyMetadata>
    <propertyMetadata>
      <type>0</type>
      <propertyId>1</propertyId>
      <propertyName/>
      <isPinned>false</isPinned>
    </propertyMetadata>
    <propertyMetadata>
      <type>0</type>
      <propertyId>0</propertyId>
      <propertyName/>
      <isPinned>true</isPinned>
    </propertyMetadata>
    <propertyMetadata>
      <type>0</type>
      <propertyId>13</propertyId>
      <propertyName/>
      <isPinned>false</isPinned>
    </propertyMetadata>
    <propertyMetadata>
      <type>0</type>
      <propertyId>1179653</propertyId>
      <propertyName/>
      <isPinned>false</isPinned>
    </propertyMetadata>
    <propertyMetadata>
      <type>0</type>
      <propertyId>22</propertyId>
      <propertyName/>
      <isPinned>false</isPinned>
    </propertyMetadata>
  </propertyMetadataList>
  <outs:corruptMetadataWasLost/>
</outs:outSpaceData>
</file>

<file path=customXml/item10.xml><?xml version="1.0" encoding="utf-8"?>
<TemplafySlideFormConfiguration><![CDATA[{"formFields":[],"formDataEntries":[]}]]></TemplafySlideFormConfiguration>
</file>

<file path=customXml/item11.xml><?xml version="1.0" encoding="utf-8"?>
<TemplafySlideFormConfiguration><![CDATA[{"formFields":[],"formDataEntries":[]}]]></TemplafySlideFormConfiguration>
</file>

<file path=customXml/item12.xml><?xml version="1.0" encoding="utf-8"?>
<TemplafySlideFormConfiguration><![CDATA[{"formFields":[],"formDataEntries":[]}]]></TemplafySlideFormConfiguration>
</file>

<file path=customXml/item13.xml><?xml version="1.0" encoding="utf-8"?>
<TemplafySlideTemplateConfiguration><![CDATA[{"elementsMetadata":[],"documentContentValidatorConfiguration":{"enableDocumentContentValidator":false,"documentContentValidatorVersion":0},"slideId":"636964600065116962","enableDocumentContentUpdater":true,"version":"1.3"}]]></TemplafySlideTemplateConfiguration>
</file>

<file path=customXml/item14.xml><?xml version="1.0" encoding="utf-8"?>
<TemplafySlideFormConfiguration><![CDATA[{"formFields":[],"formDataEntries":[]}]]></TemplafySlideFormConfiguration>
</file>

<file path=customXml/item15.xml><?xml version="1.0" encoding="utf-8"?>
<TemplafySlideFormConfiguration><![CDATA[{"formFields":[],"formDataEntries":[]}]]></TemplafySlideFormConfiguration>
</file>

<file path=customXml/item16.xml><?xml version="1.0" encoding="utf-8"?>
<TemplafySlideTemplateConfiguration><![CDATA[{"documentContentValidatorConfiguration":{"enableDocumentContentValidator":false,"documentContentValidatorVersion":0},"elementsMetadata":[],"slideId":"637732958392942397","enableDocumentContentUpdater":true,"version":"1.9"}]]></TemplafySlideTemplateConfiguration>
</file>

<file path=customXml/item17.xml><?xml version="1.0" encoding="utf-8"?>
<TemplafySlideFormConfiguration><![CDATA[{"formFields":[],"formDataEntries":[]}]]></TemplafySlideFormConfiguration>
</file>

<file path=customXml/item18.xml><?xml version="1.0" encoding="utf-8"?>
<TemplafySlideTemplateConfiguration><![CDATA[{"elementsMetadata":[],"documentContentValidatorConfiguration":{"enableDocumentContentValidator":false,"documentContentValidatorVersion":0},"slideId":"636993974854795871","enableDocumentContentUpdater":true,"version":"1.9"}]]></TemplafySlideTemplateConfiguration>
</file>

<file path=customXml/item19.xml><?xml version="1.0" encoding="utf-8"?>
<TemplafySlideTemplateConfiguration><![CDATA[{"elementsMetadata":[],"documentContentValidatorConfiguration":{"enableDocumentContentValidator":false,"documentContentValidatorVersion":0},"slideId":"637024241037760617","enableDocumentContentUpdater":true,"version":"1.9"}]]></TemplafySlideTemplateConfiguration>
</file>

<file path=customXml/item2.xml><?xml version="1.0" encoding="utf-8"?>
<TemplafySlideFormConfiguration><![CDATA[{"formFields":[],"formDataEntries":[]}]]></TemplafySlideFormConfiguration>
</file>

<file path=customXml/item20.xml><?xml version="1.0" encoding="utf-8"?>
<TemplafySlideFormConfiguration><![CDATA[{"formFields":[],"formDataEntries":[]}]]></TemplafySlideFormConfiguration>
</file>

<file path=customXml/item21.xml><?xml version="1.0" encoding="utf-8"?>
<TemplafySlideFormConfiguration><![CDATA[{"formFields":[],"formDataEntries":[]}]]></TemplafySlideFormConfiguration>
</file>

<file path=customXml/item22.xml><?xml version="1.0" encoding="utf-8"?>
<TemplafySlideFormConfiguration><![CDATA[{"formFields":[],"formDataEntries":[]}]]></TemplafySlideFormConfiguration>
</file>

<file path=customXml/item23.xml><?xml version="1.0" encoding="utf-8"?>
<TemplafySlideFormConfiguration><![CDATA[{"formFields":[],"formDataEntries":[]}]]></TemplafySlideFormConfiguration>
</file>

<file path=customXml/item24.xml><?xml version="1.0" encoding="utf-8"?>
<TemplafySlideFormConfiguration><![CDATA[{"formFields":[],"formDataEntries":[]}]]></TemplafySlideFormConfiguration>
</file>

<file path=customXml/item25.xml><?xml version="1.0" encoding="utf-8"?>
<TemplafySlideFormConfiguration><![CDATA[{"formFields":[],"formDataEntries":[]}]]></TemplafySlideFormConfiguration>
</file>

<file path=customXml/item26.xml><?xml version="1.0" encoding="utf-8"?>
<TemplafySlideTemplateConfiguration><![CDATA[{"documentContentValidatorConfiguration":{"enableDocumentContentValidator":false,"documentContentValidatorVersion":0},"elementsMetadata":[],"slideId":"637732958392942397","enableDocumentContentUpdater":true,"version":"1.9"}]]></TemplafySlideTemplateConfiguration>
</file>

<file path=customXml/item27.xml><?xml version="1.0" encoding="utf-8"?>
<TemplafyFormConfiguration><![CDATA[{"formFields":[{"dataSource":"Classifications","displayColumn":"classification","filter":{"column":"iana","otherFieldName":"DocumentLanguage","fullyQualifiedOtherFieldName":"DocumentLanguage","otherFieldColumn":"iana","formReference":"userProfile","operator":"equals"},"hideIfNoUserInteractionRequired":false,"distinct":true,"required":true,"autoSelectFirstOption":true,"helpTexts":{"prefix":"","postfix":""},"spacing":{},"type":"dropDown","name":"Classification","label":"Classification","fullyQualifiedName":"Classification"},{"dataSource":"PP_LogoPlacement","displayColumn":"pp_LogoSelection","filter":{"column":"logoName","otherFieldName":"LogoInsertion","fullyQualifiedOtherFieldName":"LogoInsertion","otherFieldColumn":"logoName","formReference":"userProfile","operator":"equals"},"hideIfNoUserInteractionRequired":false,"distinct":true,"required":false,"autoSelectFirstOption":true,"helpTexts":{"prefix":"","postfix":""},"spacing":{},"type":"dropDown","name":"PPLogo","label":"Logo placement","fullyQualifiedName":"PPLogo"},{"dataSource":"DraftSelection ","displayColumn":"draftChoice","hideIfNoUserInteractionRequired":false,"distinct":true,"required":false,"autoSelectFirstOption":true,"helpTexts":{"prefix":"","postfix":""},"spacing":{},"type":"dropDown","name":"Draft","label":"Draft","fullyQualifiedName":"Draft"}],"formDataEntries":[]}]]></TemplafyFormConfiguration>
</file>

<file path=customXml/item28.xml><?xml version="1.0" encoding="utf-8"?>
<TemplafySlideFormConfiguration><![CDATA[{"formFields":[],"formDataEntries":[]}]]></TemplafySlideFormConfiguration>
</file>

<file path=customXml/item29.xml><?xml version="1.0" encoding="utf-8"?>
<TemplafySlideFormConfiguration><![CDATA[{"formFields":[],"formDataEntries":[]}]]></TemplafySlideFormConfiguration>
</file>

<file path=customXml/item3.xml><?xml version="1.0" encoding="utf-8"?>
<TemplafySlideTemplateConfiguration><![CDATA[{"elementsMetadata":[],"documentContentValidatorConfiguration":{"enableDocumentContentValidator":false,"documentContentValidatorVersion":0},"slideId":"636964600062617722","enableDocumentContentUpdater":true,"version":"1.3"}]]></TemplafySlideTemplateConfiguration>
</file>

<file path=customXml/item30.xml><?xml version="1.0" encoding="utf-8"?>
<TemplafySlideFormConfiguration><![CDATA[{"formFields":[],"formDataEntries":[]}]]></TemplafySlideFormConfiguration>
</file>

<file path=customXml/item31.xml><?xml version="1.0" encoding="utf-8"?>
<TemplafySlideFormConfiguration><![CDATA[{"formFields":[],"formDataEntries":[]}]]></TemplafySlideFormConfiguration>
</file>

<file path=customXml/item32.xml><?xml version="1.0" encoding="utf-8"?>
<TemplafySlideTemplateConfiguration><![CDATA[{"documentContentValidatorConfiguration":{"enableDocumentContentValidator":false,"documentContentValidatorVersion":0},"elementsMetadata":[],"slideId":"637732958392161147","enableDocumentContentUpdater":true,"version":"1.9"}]]></TemplafySlideTemplateConfiguration>
</file>

<file path=customXml/item33.xml><?xml version="1.0" encoding="utf-8"?>
<TemplafySlideFormConfiguration><![CDATA[{"formFields":[],"formDataEntries":[]}]]></TemplafySlideFormConfiguration>
</file>

<file path=customXml/item34.xml><?xml version="1.0" encoding="utf-8"?>
<TemplafySlideFormConfiguration><![CDATA[{"formFields":[],"formDataEntries":[]}]]></TemplafySlideFormConfiguration>
</file>

<file path=customXml/item35.xml><?xml version="1.0" encoding="utf-8"?>
<TemplafySlideFormConfiguration><![CDATA[{"formFields":[],"formDataEntries":[]}]]></TemplafySlideFormConfiguration>
</file>

<file path=customXml/item36.xml><?xml version="1.0" encoding="utf-8"?>
<TemplafySlideFormConfiguration><![CDATA[{"formFields":[],"formDataEntries":[]}]]></TemplafySlideFormConfiguration>
</file>

<file path=customXml/item37.xml><?xml version="1.0" encoding="utf-8"?>
<TemplafySlideFormConfiguration><![CDATA[{"formFields":[],"formDataEntries":[]}]]></TemplafySlideFormConfiguration>
</file>

<file path=customXml/item38.xml><?xml version="1.0" encoding="utf-8"?>
<TemplafySlideTemplateConfiguration><![CDATA[{"documentContentValidatorConfiguration":{"enableDocumentContentValidator":false,"documentContentValidatorVersion":0},"elementsMetadata":[],"slideId":"637732958392942397","enableDocumentContentUpdater":true,"version":"1.9"}]]></TemplafySlideTemplateConfiguration>
</file>

<file path=customXml/item39.xml><?xml version="1.0" encoding="utf-8"?>
<TemplafySlideTemplateConfiguration><![CDATA[{"documentContentValidatorConfiguration":{"enableDocumentContentValidator":false,"documentContentValidatorVersion":0},"elementsMetadata":[],"slideId":"637732958392942397","enableDocumentContentUpdater":true,"version":"1.9"}]]></TemplafySlideTemplateConfiguration>
</file>

<file path=customXml/item4.xml><?xml version="1.0" encoding="utf-8"?>
<TemplafySlideTemplateConfiguration><![CDATA[{"elementsMetadata":[],"documentContentValidatorConfiguration":{"enableDocumentContentValidator":false,"documentContentValidatorVersion":0},"slideId":"637024241036986128","enableDocumentContentUpdater":true,"version":"1.9"}]]></TemplafySlideTemplateConfiguration>
</file>

<file path=customXml/item40.xml><?xml version="1.0" encoding="utf-8"?>
<TemplafySlideTemplateConfiguration><![CDATA[{"documentContentValidatorConfiguration":{"enableDocumentContentValidator":false,"documentContentValidatorVersion":0},"elementsMetadata":[],"slideId":"637732958392942397","enableDocumentContentUpdater":true,"version":"1.9"}]]></TemplafySlideTemplateConfiguration>
</file>

<file path=customXml/item41.xml><?xml version="1.0" encoding="utf-8"?>
<TemplafySlideTemplateConfiguration><![CDATA[{"documentContentValidatorConfiguration":{"enableDocumentContentValidator":false,"documentContentValidatorVersion":0},"elementsMetadata":[],"slideId":"637732958392942397","enableDocumentContentUpdater":true,"version":"1.9"}]]></TemplafySlideTemplateConfiguration>
</file>

<file path=customXml/item42.xml><?xml version="1.0" encoding="utf-8"?>
<TemplafySlideTemplateConfiguration><![CDATA[{"elementsMetadata":[],"documentContentValidatorConfiguration":{"enableDocumentContentValidator":false,"documentContentValidatorVersion":0},"slideId":"636917806573609160","enableDocumentContentUpdater":true,"version":"1.3"}]]></TemplafySlideTemplateConfiguration>
</file>

<file path=customXml/item43.xml><?xml version="1.0" encoding="utf-8"?>
<TemplafySlideFormConfiguration><![CDATA[{"formFields":[],"formDataEntries":[]}]]></TemplafySlideFormConfiguration>
</file>

<file path=customXml/item44.xml><?xml version="1.0" encoding="utf-8"?>
<TemplafySlideTemplateConfiguration><![CDATA[{"documentContentValidatorConfiguration":{"enableDocumentContentValidator":false,"documentContentValidatorVersion":0},"elementsMetadata":[],"slideId":"637732958392942397","enableDocumentContentUpdater":true,"version":"1.9"}]]></TemplafySlideTemplateConfiguration>
</file>

<file path=customXml/item45.xml><?xml version="1.0" encoding="utf-8"?>
<TemplafySlideTemplateConfiguration><![CDATA[{"documentContentValidatorConfiguration":{"enableDocumentContentValidator":false,"documentContentValidatorVersion":0},"elementsMetadata":[],"slideId":"637732958392942397","enableDocumentContentUpdater":true,"version":"1.9"}]]></TemplafySlideTemplateConfiguration>
</file>

<file path=customXml/item46.xml><?xml version="1.0" encoding="utf-8"?>
<TemplafySlideFormConfiguration><![CDATA[{"formFields":[],"formDataEntries":[]}]]></TemplafySlideFormConfiguration>
</file>

<file path=customXml/item47.xml><?xml version="1.0" encoding="utf-8"?>
<TemplafySlideFormConfiguration><![CDATA[{"formFields":[],"formDataEntries":[]}]]></TemplafySlideFormConfiguration>
</file>

<file path=customXml/item48.xml><?xml version="1.0" encoding="utf-8"?>
<TemplafySlideFormConfiguration><![CDATA[{"formFields":[],"formDataEntries":[]}]]></TemplafySlideFormConfiguration>
</file>

<file path=customXml/item49.xml><?xml version="1.0" encoding="utf-8"?>
<TemplafySlideFormConfiguration><![CDATA[{"formFields":[],"formDataEntries":[]}]]></TemplafySlideFormConfiguration>
</file>

<file path=customXml/item5.xml><?xml version="1.0" encoding="utf-8"?>
<TemplafySlideFormConfiguration><![CDATA[{"formFields":[],"formDataEntries":[]}]]></TemplafySlideFormConfiguration>
</file>

<file path=customXml/item50.xml><?xml version="1.0" encoding="utf-8"?>
<TemplafySlideFormConfiguration><![CDATA[{"formFields":[],"formDataEntries":[]}]]></TemplafySlideFormConfiguration>
</file>

<file path=customXml/item51.xml><?xml version="1.0" encoding="utf-8"?>
<TemplafySlideTemplateConfiguration><![CDATA[{"documentContentValidatorConfiguration":{"enableDocumentContentValidator":false,"documentContentValidatorVersion":0},"elementsMetadata":[],"slideId":"637732958392942397","enableDocumentContentUpdater":true,"version":"1.9"}]]></TemplafySlideTemplateConfiguration>
</file>

<file path=customXml/item52.xml><?xml version="1.0" encoding="utf-8"?>
<TemplafySlideTemplateConfiguration><![CDATA[{"documentContentValidatorConfiguration":{"enableDocumentContentValidator":false,"documentContentValidatorVersion":0},"elementsMetadata":[],"slideId":"637732958392942397","enableDocumentContentUpdater":true,"version":"1.9"}]]></TemplafySlideTemplateConfiguration>
</file>

<file path=customXml/item53.xml><?xml version="1.0" encoding="utf-8"?>
<TemplafySlideTemplateConfiguration><![CDATA[{"elementsMetadata":[],"documentContentValidatorConfiguration":{"enableDocumentContentValidator":false,"documentContentValidatorVersion":0},"slideId":"636964600062155340","enableDocumentContentUpdater":true,"version":"1.3"}]]></TemplafySlideTemplateConfiguration>
</file>

<file path=customXml/item54.xml><?xml version="1.0" encoding="utf-8"?>
<TemplafySlideTemplateConfiguration><![CDATA[{"documentContentValidatorConfiguration":{"enableDocumentContentValidator":false,"documentContentValidatorVersion":0},"elementsMetadata":[],"slideId":"637732958392942397","enableDocumentContentUpdater":true,"version":"1.9"}]]></TemplafySlideTemplateConfiguration>
</file>

<file path=customXml/item55.xml><?xml version="1.0" encoding="utf-8"?>
<TemplafySlideFormConfiguration><![CDATA[{"formFields":[],"formDataEntries":[]}]]></TemplafySlideFormConfiguration>
</file>

<file path=customXml/item56.xml><?xml version="1.0" encoding="utf-8"?>
<TemplafySlideTemplateConfiguration><![CDATA[{"documentContentValidatorConfiguration":{"enableDocumentContentValidator":false,"documentContentValidatorVersion":0},"elementsMetadata":[],"slideId":"637732958392473641","enableDocumentContentUpdater":true,"version":"1.9"}]]></TemplafySlideTemplateConfiguration>
</file>

<file path=customXml/item57.xml><?xml version="1.0" encoding="utf-8"?>
<TemplafySlideTemplateConfiguration><![CDATA[{"documentContentValidatorConfiguration":{"enableDocumentContentValidator":false,"documentContentValidatorVersion":0},"elementsMetadata":[],"slideId":"637732958392942397","enableDocumentContentUpdater":true,"version":"1.9"}]]></TemplafySlideTemplateConfiguration>
</file>

<file path=customXml/item58.xml><?xml version="1.0" encoding="utf-8"?>
<TemplafySlideTemplateConfiguration><![CDATA[{"elementsMetadata":[],"documentContentValidatorConfiguration":{"enableDocumentContentValidator":false,"documentContentValidatorVersion":0},"slideId":"636917806573609161","enableDocumentContentUpdater":true,"version":"1.3"}]]></TemplafySlideTemplateConfiguration>
</file>

<file path=customXml/item59.xml><?xml version="1.0" encoding="utf-8"?>
<TemplafySlideFormConfiguration><![CDATA[{"formFields":[],"formDataEntries":[]}]]></TemplafySlideFormConfiguration>
</file>

<file path=customXml/item6.xml><?xml version="1.0" encoding="utf-8"?>
<TemplafySlideTemplateConfiguration><![CDATA[{"elementsMetadata":[],"documentContentValidatorConfiguration":{"enableDocumentContentValidator":false,"documentContentValidatorVersion":0},"slideId":"636993974854523155","enableDocumentContentUpdater":true,"version":"1.9"}]]></TemplafySlideTemplateConfiguration>
</file>

<file path=customXml/item60.xml><?xml version="1.0" encoding="utf-8"?>
<TemplafySlideFormConfiguration><![CDATA[{"formFields":[],"formDataEntries":[]}]]></TemplafySlideFormConfiguration>
</file>

<file path=customXml/item61.xml><?xml version="1.0" encoding="utf-8"?>
<TemplafySlideTemplateConfiguration><![CDATA[{"documentContentValidatorConfiguration":{"enableDocumentContentValidator":false,"documentContentValidatorVersion":0},"elementsMetadata":[],"slideId":"637732958393254896","enableDocumentContentUpdater":true,"version":"1.9"}]]></TemplafySlideTemplateConfiguration>
</file>

<file path=customXml/item62.xml><?xml version="1.0" encoding="utf-8"?>
<TemplafyTemplateConfiguration><![CDATA[{"elementsMetadata":[],"transformationConfigurations":[{"language":"{{DocumentLanguage}}","disableUpdates":false,"type":"proofingLanguage"},{"propertyName":"DocumentLanguage","propertyValue":"{{UserProfile.DocumentLanguage.Iana}}","disableUpdates":false,"type":"customDocumentProperty"},{"propertyName":"PresentationType","propertyValue":"Screen","disableUpdates":false,"type":"customDocumentProperty"},{"propertyName":"FormatType","propertyValue":"Screen169","disableUpdates":false,"type":"customDocumentProperty"},{"propertyName":"FontTheme","propertyValue":"{{UserProfile.FontTheme.FontThemePP}}","disableUpdates":false,"type":"customDocumentProperty"}],"templateName":"Screen 16:9","templateDescription":"","enableDocumentContentUpdater":true,"version":"1.9"}]]></TemplafyTemplateConfiguration>
</file>

<file path=customXml/item63.xml><?xml version="1.0" encoding="utf-8"?>
<TemplafySlideFormConfiguration><![CDATA[{"formFields":[],"formDataEntries":[]}]]></TemplafySlideFormConfiguration>
</file>

<file path=customXml/item64.xml><?xml version="1.0" encoding="utf-8"?>
<TemplafySlideTemplateConfiguration><![CDATA[{"documentContentValidatorConfiguration":{"enableDocumentContentValidator":false,"documentContentValidatorVersion":0},"elementsMetadata":[],"slideId":"637732958392629941","enableDocumentContentUpdater":true,"version":"1.9"}]]></TemplafySlideTemplateConfiguration>
</file>

<file path=customXml/item65.xml><?xml version="1.0" encoding="utf-8"?>
<TemplafySlideTemplateConfiguration><![CDATA[{"documentContentValidatorConfiguration":{"enableDocumentContentValidator":false,"documentContentValidatorVersion":0},"elementsMetadata":[],"slideId":"637732958392942397","enableDocumentContentUpdater":true,"version":"1.9"}]]></TemplafySlideTemplateConfiguration>
</file>

<file path=customXml/item66.xml><?xml version="1.0" encoding="utf-8"?>
<TemplafySlideTemplateConfiguration><![CDATA[{"documentContentValidatorConfiguration":{"enableDocumentContentValidator":false,"documentContentValidatorVersion":0},"elementsMetadata":[],"slideId":"637732958392942397","enableDocumentContentUpdater":true,"version":"1.9"}]]></TemplafySlideTemplateConfiguration>
</file>

<file path=customXml/item67.xml><?xml version="1.0" encoding="utf-8"?>
<PpStyles><![CDATA[{
	"Styles": [
		{
			"Base64Png": "data:image/png;base64,iVBORw0KGgoAAAANSUhEUgAAAEIAAAAMCAYAAADWBmv0AAAAAXNSR0IArs4c6QAAAARnQU1BAACxjwv8YQUAAAAJcEhZcwAADsMAAA7DAcdvqGQAAAEcSURBVEhL7ZVREsUQDEWtKwuyHquxGYvJI+WRoGVopx+9M/lokd4coQo/kV4FwmqFStv4VD/fqW0gnAFUyhsvY7KIp0BQXqWxzJxBOIMaYgEKUFsXB8ZEIMBgXmVR+1xgxvOsgrief3g6amyB8BDgPyHHzGbUINYL2Q2CxoNHq9sgmm0dYsJEBSLCzSkcGt9xLKUwdA3iyJE9prXyvY8z77eDkOtZh6yCiMUW4xJ+Da6jHoi0e7KQkZxJVUd4kTGxayznDAjyCMivnHDm87t1EEHbL0svdjx2gEj+eKQpe0As6hkQsiO4XguCjHXPcPqVDYKIIM8Kld/r6nYQRbtSVKbEf5x2eRREUIRRfqMsqDw+DWCUj60NEboM8QfnhFqp5Fs7pAAAAABJRU5ErkJggg==",
			"Name": "Bullet 1",
			"Paragraph": {
				"Font": {
					"Name": "+Body",
					"NameFarEast": "+Body Asian",
					"Size": 16.0,
					"Bold": false,
					"Italic": false,
					"Underline": false,
					"Color": "Black",
					"SmallCaps": false,
					"AllCaps": false
				},
				"Alignment": 0,
				"IndentBefore": 14.4,
				"FirstLineIndent": -14.4,
				"ParagraphSpacing": null
			},
			"List": {
				"Visible": true,
				"BulletType": 1,
				"StartValue": 1,
				"IndentLevel": 1,
				"Character": 61591,
				"CharacterFont": "Wingdings 2",
				"BulletStyle": null,
				"BulletSize": 0.75,
				"BulletColor": "Black"
			}
		},
		{
			"Base64Png": "data:image/png;base64,iVBORw0KGgoAAAANSUhEUgAAAEYAAAAMCAYAAADf7cuOAAAAAXNSR0IArs4c6QAAAARnQU1BAACxjwv8YQUAAAAJcEhZcwAADsMAAA7DAcdvqGQAAAESSURBVEhL7ZSBDcQgCEWdy4Gcx2m6jMNwYDEC2tamp3eX3E9ogrUVHqCDv7r6ajBbcODCxl7rz9Q0MCl6cA4TkXYzqelgUgR/EN9cMD5CYh/TgoCH+1hXrvQUzPl+iifgk8WQSnwLwTxP7L1gWsn968BwRWqcCaKXPmoL2NK1itdg9n/UcS3f2nU09V1f68DIwMhUBz0Fw8mL97YYLcgTmcIxmH3+m0SUiXkc0OEomaqquO+AyYl40FcW5VHXxsG0kJfeMboq7wCDfsfKllEweZ+J9cfB2I7RGgGT93SmYSkYWxkdeBnnQTAM9ixxe55Vft+BQvrg5UuSdxsGmLtgFAyJ4cgzZKJy3CzAw1GkLgR4AdTlUaRXk5pQAAAAAElFTkSuQmCC",
			"Name": "Bullet 2",
			"Paragraph": {
				"Font": {
					"Name": "+Body",
					"NameFarEast": "+Body Asian",
					"Size": 16.0,
					"Bold": false,
					"Italic": false,
					"Underline": false,
					"Color": "Black",
					"SmallCaps": false,
					"AllCaps": false
				},
				"Alignment": 0,
				"IndentBefore": 29.52,
				"FirstLineIndent": -14.4,
				"ParagraphSpacing": null
			},
			"List": {
				"Visible": true,
				"BulletType": 1,
				"StartValue": 1,
				"IndentLevel": 2,
				"Character": 8211,
				"CharacterFont": "Arial",
				"BulletStyle": null,
				"BulletSize": 1.0,
				"BulletColor": "Black"
			}
		},
		{
			"Base64Png": "data:image/png;base64,iVBORw0KGgoAAAANSUhEUgAAAEYAAAAMCAYAAADf7cuOAAAAAXNSR0IArs4c6QAAAARnQU1BAACxjwv8YQUAAAAJcEhZcwAADsMAAA7DAcdvqGQAAAEVSURBVEhL7ZTtDcQgCIady4Gcx2lcxmE4tHgC2q+0em1yb+IPFQUeEQN/dfVoMMEZMC7QrJ2P1DAw0VswBhPh42RSw8FED5bHZz1E2hoLhjnCtMChc+vryp6ugtm2j+CthRqOjG8imOuJ3QumFbefB4bKtsaZXozPUcFhSTt8uzLdA7PcUb9rOavXcYhzHan45vYYUUFXwVDybF8/RgtSSfUYbkpglv8lkmhGDfiIVr+SelUR9xkwOSneI5JSHnVtF4wQMSD7qT2mvNDi+w4wOO+MYnIODIr5fzkYXTFSrwGTA13tAeU7HwRDYLcS1/6EElixJ+/7YfNN4r0NgeQqOAomiZLhPtj5UqF5vQMw38fPfm0APk2IT/NI7Ja0AAAAAElFTkSuQmCC",
			"Name": "Bullet 3",
			"Paragraph": {
				"Font": {
					"Name": "+Body",
					"NameFarEast": "+Body Asian",
					"Size": 16.0,
					"Bold": false,
					"Italic": false,
					"Underline": false,
					"Color": "Black",
					"SmallCaps": false,
					"AllCaps": false
				},
				"Alignment": 0,
				"IndentBefore": 44.64,
				"FirstLineIndent": -14.4,
				"ParagraphSpacing": null
			},
			"List": {
				"Visible": true,
				"BulletType": 1,
				"StartValue": 1,
				"IndentLevel": 3,
				"Character": 8211,
				"CharacterFont": "Arial",
				"BulletStyle": null,
				"BulletSize": 1.0,
				"BulletColor": "Black"
			}
		},
		{
			"Base64Png": "data:image/png;base64,iVBORw0KGgoAAAANSUhEUgAAAEcAAAAMCAYAAAAwL6CwAAAAAXNSR0IArs4c6QAAAARnQU1BAACxjwv8YQUAAAAJcEhZcwAADsMAAA7DAcdvqGQAAAEbSURBVEhL7ZQBEgMRDEWdy4Gcx2lcxmHSCFnEUu2W7XT6ZzI77Nr8PEHBX119PRxnFCjj0qgdr9RSON5qUAqLKePFwvbBcWDIowbr48x6ONpCyoWKBjRnn9BVOLPfR68a9H1wrhe3BI63EYpLz1vgkAkF2asHq8sxyhlsbYM9xsNncOI/8tHltXIeowMp/JO6mSFtg1OaC1F10lU4CUDxXm5IC1OIgKR853D4MhpFNjyr7rESu/s2HFFMVKglz43hxPzHHbi9cwScaICBfAIOjk+CPxnCCbmaY/9TcGTn1BrBoXcC6hG4ZjscMlTM1eb5eE/CSXB7xQfJfENt7xy5I43R8r5DKGRwFk5QAlTmKNZzp9L8ACKpggPwAFuwdq75lOVpAAAAAElFTkSuQmCC",
			"Name": "Bullet 4",
			"Paragraph": {
				"Font": {
					"Name": "+Body",
					"NameFarEast": "+Body Asian",
					"Size": 16.0,
					"Bold": false,
					"Italic": false,
					"Underline": false,
					"Color": "Black",
					"SmallCaps": false,
					"AllCaps": false
				},
				"Alignment": 0,
				"IndentBefore": 59.76,
				"FirstLineIndent": -14.4,
				"ParagraphSpacing": null
			},
			"List": {
				"Visible": true,
				"BulletType": 1,
				"StartValue": 1,
				"IndentLevel": 4,
				"Character": 8211,
				"CharacterFont": "Arial",
				"BulletStyle": null,
				"BulletSize": 1.0,
				"BulletColor": "Black"
			}
		},
		{
			"Base64Png": "data:image/png;base64,iVBORw0KGgoAAAANSUhEUgAAAEcAAAAMCAYAAAAwL6CwAAAAAXNSR0IArs4c6QAAAARnQU1BAACxjwv8YQUAAAAJcEhZcwAADsMAAA7DAcdvqGQAAAESSURBVEhL7ZbtDcQgCIady4Gcx2lcxmE4RIyg/bDt2V6aexN/4BfwFEkN/LWqn4cTnAHjAlu9PVNT4URvwRhMRo6Dic2GQ/c1MVofaW0+HOshu0oK4ITzEV2Fs7d/a/1mONeTey+c6MFi5dRYIngrbVRwWNoOa6yYe3DyHfVZlLPtPI4FCM/CkcGloSrpKhwGINbbD7KVfBKtr8THcHIvUJu6UQMe1eqzar7uaThUiRZ0C0u51Lk9OFoMm2O+vefkhAqQb8BBe2GULcfgoMh/hvsCOG3laJ2Dk/3fDoeCFXM6+PK8B+Ew3K3kW39KCYQ6y/557uGGnCT7HUKhahiFk8SApA9xvlQqzXcQ+7P1HwzgA/54e/CsugoxAAAAAElFTkSuQmCC",
			"Name": "Bullet 5",
			"Paragraph": {
				"Font": {
					"Name": "+Body",
					"NameFarEast": "+Body Asian",
					"Size": 16.0,
					"Bold": false,
					"Italic": false,
					"Underline": false,
					"Color": "Black",
					"SmallCaps": false,
					"AllCaps": false
				},
				"Alignment": 0,
				"IndentBefore": 74.88,
				"FirstLineIndent": -14.4,
				"ParagraphSpacing": null
			},
			"List": {
				"Visible": true,
				"BulletType": 1,
				"StartValue": 1,
				"IndentLevel": 5,
				"Character": 8211,
				"CharacterFont": "Arial",
				"BulletStyle": null,
				"BulletSize": 1.0,
				"BulletColor": "Black"
			}
		},
		{
			"Base64Png": "data:image/png;base64,iVBORw0KGgoAAAANSUhEUgAAAFMAAAAOCAYAAABToiApAAAAAXNSR0IArs4c6QAAAARnQU1BAACxjwv8YQUAAAAJcEhZcwAADsMAAA7DAcdvqGQAAAGuSURBVFhH7ZWBjcMgDEUzFwMxD9NkmQzDYcwntoFA21Q6qfmSpSOA/f3i9Lb46DbdAHOPftvi5kI8yhOt2f6dOmJwqdbmYsjFSu3Np7++rxPmEaLLhTkcu1nQb8I8gmNWoi+GCZB1g0ytGvjPML8h1CjRwNw9b/gOPoCue4O3n5IGT885zlSzfZIxaGHAXwn11ci9NABeeUNeDAZ7cWFX9ZQXUyuHHITMI+Xf7QDaybQXSaswU/CR2T7WaNA2TP2INdWvnvpwqucK4hrm0EvplV9W60sJXBqYJAlUHlqFKZLi90QZFvsMq9xv8icVKPIRpO6Wc+ekWm8T+PSkyYe76OMdmJCAmk1+AJObXGmA1m2gJJ+XwXd1HdKHMEuvajLFWaUlmCQ0SN18AJOvrME8gWjpXLO798DMvedAno5GMMmwbAaToGDAUJ0kFML+4DzWowaa81oM0541zSN34+01mLrWROPJRNEz6iCSqkm+vHcaHP+HnMEkAZIMA6CE9+RF3L309uJkXvooaqa3RGq4/5n/qJqXDHBqssZ6YFbZKU7C1D8w31HnM18EGWOMf21UgWgAixKqAAAAAElFTkSuQmCC",
			"Name": "Subheading 1",
			"Paragraph": {
				"Font": {
					"Name": "+Body",
					"NameFarEast": "+Body Asian",
					"Size": 16.0,
					"Bold": true,
					"Italic": false,
					"Underline": false,
					"Color": "Black",
					"SmallCaps": false,
					"AllCaps": false
				},
				"Alignment": 0,
				"IndentBefore": 0.0,
				"FirstLineIndent": 0.0,
				"ParagraphSpacing": null
			},
			"List": {
				"Visible": false,
				"BulletType": 4,
				"StartValue": 1,
				"IndentLevel": 1,
				"Character": 8226,
				"CharacterFont": "",
				"BulletStyle": null,
				"BulletSize": null,
				"BulletColor": null
			}
		},
		{
			"Base64Png": "data:image/png;base64,iVBORw0KGgoAAAANSUhEUgAAAFMAAAAOCAYAAABToiApAAAAAXNSR0IArs4c6QAAAARnQU1BAACxjwv8YQUAAAAJcEhZcwAADsMAAA7DAcdvqGQAAAHLSURBVFhH7ZWNjcIwDIVvujsxSsUkwCLtImUPGMTEf6ntpE2EeqeT6JMikbpJnj875QsO7aYdYD5hHE5wmWVaqBXfWfMNvocJHjL9Sy0w0cTPKY/+5P83zPma8tkZ7mM8V1kxzOcEgwN4h0u3gQ/rTGRl9mewN8D0DMwzjE+aBVVgOMMaTwXI1bJ7teIofmepNpvLkmJr3HlxsbTvWOnM611mHV7CDaWR11dk2Mk112Rikig1IFNUBaZda6tVi/sEyzmtz/v7W+JjvPeQTQukBsx1L7g+5LEFEkXwbWeKaGOqhoXaB9NfY2uqsb56K3xSTvS+FMr+VjlvklOAue3F7Bf2KsX7aTEdTBV3VieMVZj6rCcBLaIdC0z2Y2OSMO6zJ8xQRL+2FMXNWVWY/tB3YXYWo9ZdVhHYr3cmFkvHuq8IEkUwsfLLdyeJElipkB4YYBadFOKtYrjzrQJM8pLnfAPy2sJb8N7ygr83OpEl+ZozVOEPSMcChsWmc7UKGOn92VbVVrSRACmen0YEIs+HcUpezP6um9JznMe1vTBxas6i4Xwm4fs2riOdsXLNP1P+RrEQ7uqtCTpgGvkuRnEnHzDfUvm56QUJAPACA7IatyGdQgcAAAAASUVORK5CYII=",
			"Name": "Subheading 2",
			"Paragraph": {
				"Font": {
					"Name": "+Body",
					"NameFarEast": "+Body Asian",
					"Size": 16.0,
					"Bold": false,
					"Italic": false,
					"Underline": false,
					"Color": "71, 71, 71",
					"SmallCaps": false,
					"AllCaps": false
				},
				"Alignment": 0,
				"IndentBefore": 0.0,
				"FirstLineIndent": 0.0,
				"ParagraphSpacing": null
			},
			"List": {
				"Visible": false,
				"BulletType": 4,
				"StartValue": 1,
				"IndentLevel": 1,
				"Character": 8226,
				"CharacterFont": "",
				"BulletStyle": null,
				"BulletSize": null,
				"BulletColor": null
			}
		},
		{
			"Base64Png": "data:image/png;base64,iVBORw0KGgoAAAANSUhEUgAAAFMAAAAOCAYAAABToiApAAAAAXNSR0IArs4c6QAAAARnQU1BAACxjwv8YQUAAAAJcEhZcwAADsMAAA7DAcdvqGQAAAHZSURBVFhH7ZXLbcMwDIa7TFZI1sgCmSPX7OGb0RF8zcHICBkg8AbZgBUfkklKtgXDLQrEP2DAsh78+ZFKvmDXZtoA5guelwM8ehlmWprfWP0Vvi8NvGX4lxphoonTIT31yf9vmMMt5LMx3Hd7HlkdrzDId4Y5NNAddcJ3eFQb+LTOtGyoWLc7vSuYZ3hGxEYFGMZwnA9BQkG4WvqspXkUrylVmyTFjvPGi57Dc9tCZ0qyVV7cDaUn7c9FXSrx5JpLMkWg0YAMUQWYei8FSEDyeZtgPtYGfSfYOT67a180orUISa0vwZz2gvtdHjMgY7wY3/wB0cFZtepg2musTS3sL94Km5QRrZdC6fco483DqvGiznNnJeH3QtcamFHcWZUwJmHGbzUJiDH9KJjkx8xJwnjOljBdEe3espgVeyjCtEHXwqwsRqm7tDywX+9MKZgu2pxoD+dKMJHu+LsTRAlMVCgGdDCzTpqDbRLmeRNfy8EkL2nMNyDtzbw570te8H2hEymGWlPoTAGSKjKCYbHpVK0MRljfq6qaii7BRLn4+Hgg8r1rm+BFna+7Cb/jeC3MIB2LHuMTNc1q4pp/puyNYiHcyVvjtMNUsl2M4i7cYa5S/nNTCxIA4AdU80NFxvAtWgAAAABJRU5ErkJggg==",
			"Name": "Subheading 3",
			"Paragraph": {
				"Font": {
					"Name": "+Body",
					"NameFarEast": "+Body Asian",
					"Size": 16.0,
					"Bold": false,
					"Italic": false,
					"Underline": false,
					"Color": "230, 0, 0",
					"SmallCaps": false,
					"AllCaps": false
				},
				"Alignment": 0,
				"IndentBefore": 0.0,
				"FirstLineIndent": 0.0,
				"ParagraphSpacing": null
			},
			"List": {
				"Visible": false,
				"BulletType": 4,
				"StartValue": 1,
				"IndentLevel": 1,
				"Character": 8226,
				"CharacterFont": "",
				"BulletStyle": null,
				"BulletSize": null,
				"BulletColor": null
			}
		},
		{
			"Base64Png": "data:image/png;base64,iVBORw0KGgoAAAANSUhEUgAAAIYAAAARCAYAAAAYGtRqAAAAAXNSR0IArs4c6QAAAARnQU1BAACxjwv8YQUAAAAJcEhZcwAADsMAAA7DAcdvqGQAAALMSURBVGhD7ZjrkYUgDIWti4Koh2psxmLYPMiVR8QbF1Z3xjPjDxUIOfnAxxJfvVL0XDBWHxcX4pZOz7VGv7gYvu9ws7T5PieHIWBswcVlWU4Pv6YO3+huMDC+koNzPq7biCAPA2PD2JBj8nzOjrGF6BYwMJ1e0iPAqHPYwD8PuRkhVzUHDJqfdXJUrwT/C8aJVDCSzHPTNAkM3L0tYCQoHARd/QvGuXpgjMhPne/fg4HtEQrUrWBsa4jewWRk60JafYDndmog+oCBJOfvMNAXEm+9OzIV+gfe/vN4bf9KVjB67SFacPXjxwLGeQ5U1Ow+HzbIbgQDDPI+hoKCcgv7iMDwDFHIQKCxlfYHprJhcP0TU+IdFTGpU2haldp8J4FhycH8KMmU12EHAwz3MHkhzTdL2KDOjqELDamMI6P52dcowXFqNI3RGo3GYqHUsUVaoeFrhHcvZcxZYBhzGAuGrMLquDh+Gs8ChmLcoSEobl8aUJuqtdmlrvpcFL/0gw76XE1tck0Bw57DUDBoMM2EiwGGgdEpXJ4EqzYVzzu7QreQIPU+fq7yztqMOwUMew7/FwzcjvFFCt4d6ngWMNrVoptaxygPKxgipagTwdDnLsdEMLiQdcA6EYOOwCDzYAXQVwh+b4jm7RiXc+gWmuMXK3kiGJYcxoKBgmLOffnkJPVt8QCMxjgRty8NqE3V2hhkBaO3S6bcy6nU80X9PofxYIxUBwx1ztReA+MAJK29YjQ/Io+L21UPDIp/VtRMKZez+Y7I4R+CIYHhep44tPUe/1coYPT+YzTJa0anFYfXy6AwvNeLKNLAwMcfXMf4GrCUH/bJQ2F7zAPuXQHDnIPMu77+hW4DA5PE/wD7+4z8xeTkWzBwknCv+vPpc1A+0kxFycuu9Je48J6TWqgig/M+WT8oiq4UK+vD7dn0a2CgLDmwx9KuWT8d7WDE+AOQ0ALhJWYy5wAAAABJRU5ErkJggg==",
			"Name": "Table Bullet 1",
			"Paragraph": {
				"Font": {
					"Name": "+Body",
					"NameFarEast": "+Body Asian",
					"Size": 16.0,
					"Bold": false,
					"Italic": false,
					"Underline": false,
					"Color": "Black",
					"SmallCaps": false,
					"AllCaps": false
				},
				"Alignment": 0,
				"IndentBefore": 14.4,
				"FirstLineIndent": -14.4,
				"ParagraphSpacing": {
					"Before": 1.5,
					"After": 1.5,
					"LineSpacing": 1.0,
					"MeasureInLines": true
				}
			},
			"List": {
				"Visible": true,
				"BulletType": 1,
				"StartValue": 1,
				"IndentLevel": 1,
				"Character": 61591,
				"CharacterFont": "Wingdings 2",
				"BulletStyle": 0,
				"BulletSize": 0.75,
				"BulletColor": "Black"
			}
		},
		{
			"Base64Png": "data:image/png;base64,iVBORw0KGgoAAAANSUhEUgAAAI0AAAARCAYAAADg+i+dAAAAAXNSR0IArs4c6QAAAARnQU1BAACxjwv8YQUAAAAJcEhZcwAADsMAAA7DAcdvqGQAAALkSURBVGhD7ZiLsaQgEEWNi4CIh2hIxmDY/jFC26A4srq1c6uoek+B/h2BYUk//TSofwea6NPiQlrl32PF5BeXwvkBD8vy950xTIFmDS4ty3LYfJQBZ/Q0NGjfiME5n+J6h5E3QLOmNYbkXVk/l5yv8/53Vpo1JLdAcuXfS3oFNDoGTLKH2AY/AFNzoCH/zjqHddIfwRpTcAjPFvsPmrMyoREN+2ZpEjS46n9LNNUPVlVx5AfNWfWguSM+09+XQANZp9VG5nkcmryHIsmfcwLsoVEn6gPNCn/qPTcaMLUSDuMDbymlvcO6jELT6w/WsAh1LUegOY4h+u3d1q4C+CpowBnvU6gIQSjAQb2qEDSeAQsFJDS30b+RcE4mPP/YzPZaBRZ1IKCv2fJ3EjQjMfxH2xMmSyWVirA5XkmCOiwCzbEvAiYdi2jOnWVBAAdGXvWMOWdBMxjDHdAwpFssL4XGSGozWSjuXydHJ9zqs8lcLUqRfUyeavRrQ/qUmgLNeAxfQyNxlzAKNOicSka3jQAAuguaTlF5eS7f64RzjM3VpFtkkPk+32sY806BZjyGr6CRFVyPfx4aXOLxUFddKHEbgWb/ldkJ1zbq1omrC4G2BZoIje17brXN69BkW/sYnt2eKLHw5dCvJfxdlDVvpbmUP1QXArZfrQAToRmJ4Ro07B/5X/nDehAaToC91Dag2SU1S4KsB6iEW30GNApNd0u2iq/9RX0fwxVo+ODbyvULoDHjof4WNA3IrP5GESiBncJ31YOG7B8VvJDEcuTvHTGMQsPzN+oienR74i0FnpdJgb7e432MAU3vnmYXpVWEvOzC89ooTO/tAmdZ0OCWCs/RvgUzf7EqPuyPccC7K9AMx5D91s8NnQEG9eyZBhKA9xxUdGr5dpcTs4cGzyzwTt0I+xKij6yEo/LBO4/PduFcJT1MUfLLMcU4KJgtsVWM4f443VVoUCMxcI5zvzYQGcZeQ19S+gMZ9c04XbMr8QAAAABJRU5ErkJggg==",
			"Name": "Table Bullet 2",
			"Paragraph": {
				"Font": {
					"Name": "+Body",
					"NameFarEast": "+Body Asian",
					"Size": 16.0,
					"Bold": false,
					"Italic": false,
					"Underline": false,
					"Color": "Black",
					"SmallCaps": false,
					"AllCaps": false
				},
				"Alignment": 0,
				"IndentBefore": 29.52,
				"FirstLineIndent": -14.4,
				"ParagraphSpacing": {
					"Before": 1.5,
					"After": 1.5,
					"LineSpacing": 1.0,
					"MeasureInLines": true
				}
			},
			"List": {
				"Visible": true,
				"BulletType": 1,
				"StartValue": 1,
				"IndentLevel": 2,
				"Character": 8211,
				"CharacterFont": "Arial",
				"BulletStyle": 0,
				"BulletSize": 1.0,
				"BulletColor": "Black"
			}
		},
		{
			"Base64Png": "data:image/png;base64,iVBORw0KGgoAAAANSUhEUgAAAI0AAAARCAYAAADg+i+dAAAAAXNSR0IArs4c6QAAAARnQU1BAACxjwv8YQUAAAAJcEhZcwAADsMAAA7DAcdvqGQAAALySURBVGhD7Vjtsa0gDLQuC6IeqrEZiuHli2PAiKLy8M64M/xQA0mWJSBT/PChEX9HNIuL0+xjkMdjLNFNc/TnOwyGFe87c+gimuDnOE3TYXOLdDiD0aJB/0YO8+ziEp5w8gbRhLh4Bznl84c5+mUN4v9UmuDjPAG58ngJrxBNmUOIAd7PQGzTAjDRRzQU3+ngQvQuFwgLiUU0SyCfaM7CFI2gOTYLnUSDE35f0bJ7cP6faM6iJpon8jPjfY9oOEeOZbhowuKjgz0US/xvD3UezglikPATDZRLp/dc6AukbHndI1z27cLf4by0iqZmD978XG5pLaI5zmFx67e13RAg5fMK0ezsoZhwWVVINI4F5pVIaGzDfodwJhPe/3wmf3sTLKiIgFazFW8n0bTk8EylkfFlnJduT0hWQSpNwnoYyyDCOZwEtVpy8CSaYydYIoC/Jq56xpi9RNOYwz3R4EGfdwKnxn2paAxSd8lCsH1OTkm4ZbPCrBYa5B9XeNHol1tsNLqIpj2HK6LhSpbnaPxyY3CFYbW1CADwlGgqk8rlWX8vCeccd6tJdZIB5ve0Eo1xu4imPYfb29Ovmq5+x4sGgzIulLC1iGa7ymzCSx95q+RVFUHpC9BRNHbsqeU+b4tGQOPI2GO3JyIWFEx/S/hflNCv0lzmryoC9p9VgI6iacnhKdHwHHIsA0XDBNildkc0G1IT2D4npyTcsmlAq2iqW7I1+WW8iPs5PCYaxf9w0Zj5kL0lmh2RWfbGJOgS24yaaMj/0YQrSC5H8T6Rw1Oi0ZV86PbEgcB7TQrYOof3MYZowHb3nmZDjDUJslLxfe4Uhoc/hMy2gCUa3FLhPfq3xEz5YR/tCu0xD/h2RTTNOaS4y/cGApwtHXKrbcMSfXGtMPZMAwTgyZwmnVq63WVitqJBpcO34kaYEhWzFRbhiHTwTv2TXzhXiYUJIl/3Uf0yljXEl+rD9jjcVdEgWnJgjpPdZm0ppDuZdUxodEej+Y3xH9yq0InskK8kAAAAAElFTkSuQmCC",
			"Name": "Table Bullet 3",
			"Paragraph": {
				"Font": {
					"Name": "+Body",
					"NameFarEast": "+Body Asian",
					"Size": 16.0,
					"Bold": false,
					"Italic": false,
					"Underline": false,
					"Color": "Black",
					"SmallCaps": false,
					"AllCaps": false
				},
				"Alignment": 0,
				"IndentBefore": 44.64,
				"FirstLineIndent": -14.4,
				"ParagraphSpacing": {
					"Before": 1.5,
					"After": 1.5,
					"LineSpacing": 1.0,
					"MeasureInLines": true
				}
			},
			"List": {
				"Visible": true,
				"BulletType": 1,
				"StartValue": 1,
				"IndentLevel": 3,
				"Character": 8211,
				"CharacterFont": "Arial",
				"BulletStyle": 0,
				"BulletSize": 1.0,
				"BulletColor": "Black"
			}
		},
		{
			"Base64Png": "data:image/png;base64,iVBORw0KGgoAAAANSUhEUgAAAI8AAAARCAYAAADkD/+gAAAAAXNSR0IArs4c6QAAAARnQU1BAACxjwv8YQUAAAAJcEhZcwAADsMAAA7DAcdvqGQAAALwSURBVGhD7ZgJkq0gDEVdFwtiPazGzbAYfhLAZrigsR+tv+rdKqv7aSADh0G38NVXN/V/wbPbsBkXfPp5rj3YzQR3vcHDQvG+N4dl8HhnwrZtp5fdU4Mrehoe9g9yMMaG3X/CyVvh4Rg41zqOv1t5vAtmoyKnn7f0CnjaHHzwdN9QcVUTAWoNPBLfL4LbbZ4oX3juC8KTpI4NaRE8vAvchUdyJv8u/S3i+MKj0QyeT+QH430SHh+coW2ZnWeIijheAY/fXbDGyNJ/nCOso3NEMsg64PH0b3mmorZUnL6+o8JTe5pJrb++fSMtPDN78sYDU4+pBp7zHH62m/K6DqJAlyfrO+GhIlobXEUKw0GJtquMwGMjaK6ARfoG9oPCx6LS/cNn9jca6KQJDFWhsxbCo8nh1sqTano0eyc8I3HRmuJKAmkZbdUmKwKFB0WIKpbokRAM9JYVV0HQ5yp4lDno4Yn9VG2AzxfDA4o7LBoLJNwVHtn8CK4epcQ/z/jmklf1ZFNqCTz6HNTwoLjH8HCATUGmlwaCpE/BMxncfqtrCx/zHK4u08Emwef8qs5nNtDvtL+78Ohz0MET++/Mpd83wsNLPx/+6CzT+tLA0886XPjWR31NcpvC0PoiLYQHx56v2qcGnn4CJo3h+QON4JGgaCbJ2xW/R2WtW3ku1rHXFIbov1oRFsKjyeEyPACQQ+DZw/DEQuAleADPKLlkXxepLTyyUUgLz3SrRhC08bJ+n8NVeMSOYrpycXevgAfmJfYIngFsyB4MRizQGICpZvCI/7OBL5RyOYv3EzlcXnlmAhP38W0rbjV0vywO2VrL33MAPLPvPF2B0GCkmcv3a6fUvcUDnYXg4a2W7rN/BLXkx21KV2zPedCzO/Coc8hxt/c1kj7qOJ4/81Ah+DuJDL5c+WtxLFAPD59p6FnzhdmWMB1ChWflA3pun/3SuStZQEkByzZFOxo4rOSraBPtubu78LA0OcQaZ7tujl1RB08I/wCGBTyIy/RCBAAAAABJRU5ErkJggg==",
			"Name": "Table Bullet 4",
			"Paragraph": {
				"Font": {
					"Name": "+Body",
					"NameFarEast": "+Body Asian",
					"Size": 16.0,
					"Bold": false,
					"Italic": false,
					"Underline": false,
					"Color": "Black",
					"SmallCaps": false,
					"AllCaps": false
				},
				"Alignment": 0,
				"IndentBefore": 59.76,
				"FirstLineIndent": -14.4,
				"ParagraphSpacing": {
					"Before": 1.5,
					"After": 1.5,
					"LineSpacing": 1.0,
					"MeasureInLines": true
				}
			},
			"List": {
				"Visible": true,
				"BulletType": 1,
				"StartValue": 1,
				"IndentLevel": 4,
				"Character": 8211,
				"CharacterFont": "Arial",
				"BulletStyle": 0,
				"BulletSize": 1.0,
				"BulletColor": "Black"
			}
		},
		{
			"Base64Png": "data:image/png;base64,iVBORw0KGgoAAAANSUhEUgAAAI4AAAARCAYAAAALzZSeAAAAAXNSR0IArs4c6QAAAARnQU1BAACxjwv8YQUAAAAJcEhZcwAADsMAAA7DAcdvqGQAAALTSURBVGhD7ZiBkYQgDEWti4Koh2pshmK4JARFCLDx5PTu/DPO7CqQ5PMEdQmvXp3Q7wJntWExLnj+O9Ya7GKC+7zDzZLyfWYN08DxzoRlWYaHXbnDJ7obHIwv1GCMDau/IsgTwPHBmbrG7WD/f27F8S6YBQzmv6f0CHDKGnzwcN6AqaqbQNQccCi/j5OL4Iyav+BoJILDUucmaRI4uPorwTGDgC84GvXAuaI+Md8XnKaxfnXBGkPLfdpLjXXw3MANkjZwPPzMn6GgLxhTl9oyHfq7uL3k8YZzowWn1x6i1VuCBpxxDavdr+3HCMJfAw4kam1wB0oQDCiyXF0IHBshcxkoNLbQvmF6NBTObzFTvNYkszog0F0t5TsJHE0N/2yrQsMKY2kiGkUxPMOJoDHqifjIMAkEeJuKq58w5ixwlDWcAadaqeBmtdnN/WBwBGObhqG44GOHwnSpzS5x1chF8TMzN1OhLqnTFHD0NejAkbS/Oaa3MwYHkyvM6B4aAFhXgdOZ2Hp7K02PdTZXle5Eg8TraCo+ownjTgFHX8P3wWHR2DGXZ4CDyz0+6MFyWMbSgFPfbbLpZYzj0amtC0IZCzQRHDn3dBxjXgYOx0Zo79+qyFxcAvEtCt+XkuatOKc97IIQ4x9WgongaGr4g+DsidRqgFMZmxTbHw0qTZfaKKQFp7s9SwCU+aK+X8PV4OBQjwBHrInaS+A0QJPaCxNBJnYmv6seOBR/NOmZuJZRvlfUcBU4edzbt6rt20NuDLS1Fr/XCOD0vuNU5kgTwXcsnj8GheGtPMlJEji4vcJ5euMQOlN92CcPhe2xDrh2Bhx1DSnv8rwk8r74+ErjIjT4Sh5P3f+MAyZgUjTxdKSvwNGcGhx8hoFrxZdjm4O0STIdlR7GU/8UFwzjFqJoAvI+WT8wVxbHyvrE9jjcWXBQmhrSxMd2x5ilVvA9n49s3C2HEL4AEMIRHLTx4HYAAAAASUVORK5CYII=",
			"Name": "Table Bullet 5",
			"Paragraph": {
				"Font": {
					"Name": "+Body",
					"NameFarEast": "+Body Asian",
					"Size": 16.0,
					"Bold": false,
					"Italic": false,
					"Underline": false,
					"Color": "Black",
					"SmallCaps": false,
					"AllCaps": false
				},
				"Alignment": 0,
				"IndentBefore": 74.88,
				"FirstLineIndent": -14.4,
				"ParagraphSpacing": {
					"Before": 1.5,
					"After": 1.5,
					"LineSpacing": 1.0,
					"MeasureInLines": true
				}
			},
			"List": {
				"Visible": true,
				"BulletType": 1,
				"StartValue": 1,
				"IndentLevel": 5,
				"Character": 8211,
				"CharacterFont": "Arial",
				"BulletStyle": 0,
				"BulletSize": 1.0,
				"BulletColor": "Black"
			}
		}
	]
}]]></PpStyles>
</file>

<file path=customXml/item68.xml><?xml version="1.0" encoding="utf-8"?>
<TemplafySlideFormConfiguration><![CDATA[{"formFields":[],"formDataEntries":[]}]]></TemplafySlideFormConfiguration>
</file>

<file path=customXml/item69.xml><?xml version="1.0" encoding="utf-8"?>
<TemplafySlideFormConfiguration><![CDATA[{"formFields":[],"formDataEntries":[]}]]></TemplafySlideFormConfiguration>
</file>

<file path=customXml/item7.xml><?xml version="1.0" encoding="utf-8"?>
<TemplafySlideFormConfiguration><![CDATA[{"formFields":[],"formDataEntries":[]}]]></TemplafySlideFormConfiguration>
</file>

<file path=customXml/item70.xml><?xml version="1.0" encoding="utf-8"?>
<TemplafySlideFormConfiguration><![CDATA[{"formFields":[],"formDataEntries":[]}]]></TemplafySlideFormConfiguration>
</file>

<file path=customXml/item71.xml><?xml version="1.0" encoding="utf-8"?>
<TemplafySlideFormConfiguration><![CDATA[{"formFields":[],"formDataEntries":[]}]]></TemplafySlideFormConfiguration>
</file>

<file path=customXml/item8.xml><?xml version="1.0" encoding="utf-8"?>
<TemplafySlideTemplateConfiguration><![CDATA[{"documentContentValidatorConfiguration":{"enableDocumentContentValidator":false,"documentContentValidatorVersion":0},"elementsMetadata":[],"slideId":"637732958392942397","enableDocumentContentUpdater":true,"version":"1.9"}]]></TemplafySlideTemplateConfiguration>
</file>

<file path=customXml/item9.xml><?xml version="1.0" encoding="utf-8"?>
<TemplafySlideFormConfiguration><![CDATA[{"formFields":[],"formDataEntries":[]}]]></TemplafySlideFormConfiguration>
</file>

<file path=customXml/itemProps1.xml><?xml version="1.0" encoding="utf-8"?>
<ds:datastoreItem xmlns:ds="http://schemas.openxmlformats.org/officeDocument/2006/customXml" ds:itemID="{1288CCE0-C24B-43C6-A87C-A123CEBF6884}">
  <ds:schemaRefs>
    <ds:schemaRef ds:uri="http://schemas.microsoft.com/office/2009/outspace/metadata"/>
  </ds:schemaRefs>
</ds:datastoreItem>
</file>

<file path=customXml/itemProps10.xml><?xml version="1.0" encoding="utf-8"?>
<ds:datastoreItem xmlns:ds="http://schemas.openxmlformats.org/officeDocument/2006/customXml" ds:itemID="{C61496D0-2CC2-4895-AD88-98C151446A1A}">
  <ds:schemaRefs/>
</ds:datastoreItem>
</file>

<file path=customXml/itemProps11.xml><?xml version="1.0" encoding="utf-8"?>
<ds:datastoreItem xmlns:ds="http://schemas.openxmlformats.org/officeDocument/2006/customXml" ds:itemID="{0CA01EE2-6CFC-4FDA-8B39-A36AEC4AA5AC}">
  <ds:schemaRefs/>
</ds:datastoreItem>
</file>

<file path=customXml/itemProps12.xml><?xml version="1.0" encoding="utf-8"?>
<ds:datastoreItem xmlns:ds="http://schemas.openxmlformats.org/officeDocument/2006/customXml" ds:itemID="{79F4174F-85D6-4CC8-8C9D-243E60EAF985}">
  <ds:schemaRefs/>
</ds:datastoreItem>
</file>

<file path=customXml/itemProps13.xml><?xml version="1.0" encoding="utf-8"?>
<ds:datastoreItem xmlns:ds="http://schemas.openxmlformats.org/officeDocument/2006/customXml" ds:itemID="{BF97B96B-AF37-441E-BD74-DEDFAD3E429F}">
  <ds:schemaRefs/>
</ds:datastoreItem>
</file>

<file path=customXml/itemProps14.xml><?xml version="1.0" encoding="utf-8"?>
<ds:datastoreItem xmlns:ds="http://schemas.openxmlformats.org/officeDocument/2006/customXml" ds:itemID="{71C04D47-C6C2-4477-9700-914E6D30B4BB}">
  <ds:schemaRefs/>
</ds:datastoreItem>
</file>

<file path=customXml/itemProps15.xml><?xml version="1.0" encoding="utf-8"?>
<ds:datastoreItem xmlns:ds="http://schemas.openxmlformats.org/officeDocument/2006/customXml" ds:itemID="{6BA7D3D0-DF71-4A24-8E87-DEDA13425BD4}">
  <ds:schemaRefs/>
</ds:datastoreItem>
</file>

<file path=customXml/itemProps16.xml><?xml version="1.0" encoding="utf-8"?>
<ds:datastoreItem xmlns:ds="http://schemas.openxmlformats.org/officeDocument/2006/customXml" ds:itemID="{4D37364F-44FE-4566-99D5-62DC8A746DBE}">
  <ds:schemaRefs/>
</ds:datastoreItem>
</file>

<file path=customXml/itemProps17.xml><?xml version="1.0" encoding="utf-8"?>
<ds:datastoreItem xmlns:ds="http://schemas.openxmlformats.org/officeDocument/2006/customXml" ds:itemID="{33B96833-FDAE-446F-8416-4771B5752C7F}">
  <ds:schemaRefs/>
</ds:datastoreItem>
</file>

<file path=customXml/itemProps18.xml><?xml version="1.0" encoding="utf-8"?>
<ds:datastoreItem xmlns:ds="http://schemas.openxmlformats.org/officeDocument/2006/customXml" ds:itemID="{EF63BA5C-1DBE-4CED-9252-2863C2A80A25}">
  <ds:schemaRefs/>
</ds:datastoreItem>
</file>

<file path=customXml/itemProps19.xml><?xml version="1.0" encoding="utf-8"?>
<ds:datastoreItem xmlns:ds="http://schemas.openxmlformats.org/officeDocument/2006/customXml" ds:itemID="{4E5F4F14-2ED5-46D4-B414-5E3320B5EAC1}">
  <ds:schemaRefs/>
</ds:datastoreItem>
</file>

<file path=customXml/itemProps2.xml><?xml version="1.0" encoding="utf-8"?>
<ds:datastoreItem xmlns:ds="http://schemas.openxmlformats.org/officeDocument/2006/customXml" ds:itemID="{8FC03FA2-15D9-42BA-84B8-C2DCEA9C7DBB}">
  <ds:schemaRefs/>
</ds:datastoreItem>
</file>

<file path=customXml/itemProps20.xml><?xml version="1.0" encoding="utf-8"?>
<ds:datastoreItem xmlns:ds="http://schemas.openxmlformats.org/officeDocument/2006/customXml" ds:itemID="{8EC2D4E7-C65A-46EF-A545-D47CA2EDD129}">
  <ds:schemaRefs/>
</ds:datastoreItem>
</file>

<file path=customXml/itemProps21.xml><?xml version="1.0" encoding="utf-8"?>
<ds:datastoreItem xmlns:ds="http://schemas.openxmlformats.org/officeDocument/2006/customXml" ds:itemID="{4CC0334A-237A-4244-947A-075C183A9F6A}">
  <ds:schemaRefs/>
</ds:datastoreItem>
</file>

<file path=customXml/itemProps22.xml><?xml version="1.0" encoding="utf-8"?>
<ds:datastoreItem xmlns:ds="http://schemas.openxmlformats.org/officeDocument/2006/customXml" ds:itemID="{486E88F7-93D5-4A4C-8DF3-1A193510BC7B}">
  <ds:schemaRefs/>
</ds:datastoreItem>
</file>

<file path=customXml/itemProps23.xml><?xml version="1.0" encoding="utf-8"?>
<ds:datastoreItem xmlns:ds="http://schemas.openxmlformats.org/officeDocument/2006/customXml" ds:itemID="{9516B0BC-630B-4B91-9E72-421F20FF4B1F}">
  <ds:schemaRefs/>
</ds:datastoreItem>
</file>

<file path=customXml/itemProps24.xml><?xml version="1.0" encoding="utf-8"?>
<ds:datastoreItem xmlns:ds="http://schemas.openxmlformats.org/officeDocument/2006/customXml" ds:itemID="{F16C1432-B15D-41F3-AEF3-341566D5A6B7}">
  <ds:schemaRefs/>
</ds:datastoreItem>
</file>

<file path=customXml/itemProps25.xml><?xml version="1.0" encoding="utf-8"?>
<ds:datastoreItem xmlns:ds="http://schemas.openxmlformats.org/officeDocument/2006/customXml" ds:itemID="{4FEBEEA2-FC68-441A-ADEE-A6A4A53F7A01}">
  <ds:schemaRefs/>
</ds:datastoreItem>
</file>

<file path=customXml/itemProps26.xml><?xml version="1.0" encoding="utf-8"?>
<ds:datastoreItem xmlns:ds="http://schemas.openxmlformats.org/officeDocument/2006/customXml" ds:itemID="{992B2B3F-1CFB-4F59-B645-08D2F271D7D1}">
  <ds:schemaRefs/>
</ds:datastoreItem>
</file>

<file path=customXml/itemProps27.xml><?xml version="1.0" encoding="utf-8"?>
<ds:datastoreItem xmlns:ds="http://schemas.openxmlformats.org/officeDocument/2006/customXml" ds:itemID="{8ACD1C58-8F35-45A8-A666-437523852C05}">
  <ds:schemaRefs/>
</ds:datastoreItem>
</file>

<file path=customXml/itemProps28.xml><?xml version="1.0" encoding="utf-8"?>
<ds:datastoreItem xmlns:ds="http://schemas.openxmlformats.org/officeDocument/2006/customXml" ds:itemID="{5FED4C3C-6C11-459B-802B-46386967BCDB}">
  <ds:schemaRefs/>
</ds:datastoreItem>
</file>

<file path=customXml/itemProps29.xml><?xml version="1.0" encoding="utf-8"?>
<ds:datastoreItem xmlns:ds="http://schemas.openxmlformats.org/officeDocument/2006/customXml" ds:itemID="{655BF319-7F59-4D20-9F11-560A0D16CC03}">
  <ds:schemaRefs/>
</ds:datastoreItem>
</file>

<file path=customXml/itemProps3.xml><?xml version="1.0" encoding="utf-8"?>
<ds:datastoreItem xmlns:ds="http://schemas.openxmlformats.org/officeDocument/2006/customXml" ds:itemID="{A23DDF3D-85AF-418D-87C6-278E9A112420}">
  <ds:schemaRefs/>
</ds:datastoreItem>
</file>

<file path=customXml/itemProps30.xml><?xml version="1.0" encoding="utf-8"?>
<ds:datastoreItem xmlns:ds="http://schemas.openxmlformats.org/officeDocument/2006/customXml" ds:itemID="{4AB870E7-45A1-4BAF-A83B-D0211FA9D835}">
  <ds:schemaRefs/>
</ds:datastoreItem>
</file>

<file path=customXml/itemProps31.xml><?xml version="1.0" encoding="utf-8"?>
<ds:datastoreItem xmlns:ds="http://schemas.openxmlformats.org/officeDocument/2006/customXml" ds:itemID="{E9EAE60B-E00D-41C6-9B3A-BCE09F2DA9A6}">
  <ds:schemaRefs/>
</ds:datastoreItem>
</file>

<file path=customXml/itemProps32.xml><?xml version="1.0" encoding="utf-8"?>
<ds:datastoreItem xmlns:ds="http://schemas.openxmlformats.org/officeDocument/2006/customXml" ds:itemID="{FEFB1D73-5443-4BB2-BEC5-3262D91A8C42}">
  <ds:schemaRefs/>
</ds:datastoreItem>
</file>

<file path=customXml/itemProps33.xml><?xml version="1.0" encoding="utf-8"?>
<ds:datastoreItem xmlns:ds="http://schemas.openxmlformats.org/officeDocument/2006/customXml" ds:itemID="{3F213A7C-4A98-4E7E-9ED8-2C439B0987E2}">
  <ds:schemaRefs/>
</ds:datastoreItem>
</file>

<file path=customXml/itemProps34.xml><?xml version="1.0" encoding="utf-8"?>
<ds:datastoreItem xmlns:ds="http://schemas.openxmlformats.org/officeDocument/2006/customXml" ds:itemID="{2028CE14-C7F3-40B2-B331-FAE37DFBB388}">
  <ds:schemaRefs/>
</ds:datastoreItem>
</file>

<file path=customXml/itemProps35.xml><?xml version="1.0" encoding="utf-8"?>
<ds:datastoreItem xmlns:ds="http://schemas.openxmlformats.org/officeDocument/2006/customXml" ds:itemID="{6C5D9FB4-6362-47A6-BD63-77DF83A478E8}">
  <ds:schemaRefs/>
</ds:datastoreItem>
</file>

<file path=customXml/itemProps36.xml><?xml version="1.0" encoding="utf-8"?>
<ds:datastoreItem xmlns:ds="http://schemas.openxmlformats.org/officeDocument/2006/customXml" ds:itemID="{3D941A8E-33CE-4162-8DB5-E8DB310B9F7B}">
  <ds:schemaRefs/>
</ds:datastoreItem>
</file>

<file path=customXml/itemProps37.xml><?xml version="1.0" encoding="utf-8"?>
<ds:datastoreItem xmlns:ds="http://schemas.openxmlformats.org/officeDocument/2006/customXml" ds:itemID="{70CE2A21-DD29-4146-8FE3-E95124873F21}">
  <ds:schemaRefs/>
</ds:datastoreItem>
</file>

<file path=customXml/itemProps38.xml><?xml version="1.0" encoding="utf-8"?>
<ds:datastoreItem xmlns:ds="http://schemas.openxmlformats.org/officeDocument/2006/customXml" ds:itemID="{3039EC71-CCF1-4C58-B592-97BE7F4FBBF4}">
  <ds:schemaRefs/>
</ds:datastoreItem>
</file>

<file path=customXml/itemProps39.xml><?xml version="1.0" encoding="utf-8"?>
<ds:datastoreItem xmlns:ds="http://schemas.openxmlformats.org/officeDocument/2006/customXml" ds:itemID="{00915BD3-52C6-406A-8E33-B07DABCB8B28}">
  <ds:schemaRefs/>
</ds:datastoreItem>
</file>

<file path=customXml/itemProps4.xml><?xml version="1.0" encoding="utf-8"?>
<ds:datastoreItem xmlns:ds="http://schemas.openxmlformats.org/officeDocument/2006/customXml" ds:itemID="{B4457844-EADA-489F-A3E3-084B332DB5D5}">
  <ds:schemaRefs/>
</ds:datastoreItem>
</file>

<file path=customXml/itemProps40.xml><?xml version="1.0" encoding="utf-8"?>
<ds:datastoreItem xmlns:ds="http://schemas.openxmlformats.org/officeDocument/2006/customXml" ds:itemID="{3BEAC303-5613-4F8C-8743-791B3BBD4F37}">
  <ds:schemaRefs/>
</ds:datastoreItem>
</file>

<file path=customXml/itemProps41.xml><?xml version="1.0" encoding="utf-8"?>
<ds:datastoreItem xmlns:ds="http://schemas.openxmlformats.org/officeDocument/2006/customXml" ds:itemID="{D0D5B2FE-59F1-4FB7-AF5E-000F03C70DB8}">
  <ds:schemaRefs/>
</ds:datastoreItem>
</file>

<file path=customXml/itemProps42.xml><?xml version="1.0" encoding="utf-8"?>
<ds:datastoreItem xmlns:ds="http://schemas.openxmlformats.org/officeDocument/2006/customXml" ds:itemID="{95814B20-6D55-46F4-AF5D-B849588A9CD5}">
  <ds:schemaRefs/>
</ds:datastoreItem>
</file>

<file path=customXml/itemProps43.xml><?xml version="1.0" encoding="utf-8"?>
<ds:datastoreItem xmlns:ds="http://schemas.openxmlformats.org/officeDocument/2006/customXml" ds:itemID="{D50B1651-3AE3-4089-BF6B-A64AD397F2B2}">
  <ds:schemaRefs/>
</ds:datastoreItem>
</file>

<file path=customXml/itemProps44.xml><?xml version="1.0" encoding="utf-8"?>
<ds:datastoreItem xmlns:ds="http://schemas.openxmlformats.org/officeDocument/2006/customXml" ds:itemID="{26B3215D-B90E-474E-A9B9-556B097FC111}">
  <ds:schemaRefs/>
</ds:datastoreItem>
</file>

<file path=customXml/itemProps45.xml><?xml version="1.0" encoding="utf-8"?>
<ds:datastoreItem xmlns:ds="http://schemas.openxmlformats.org/officeDocument/2006/customXml" ds:itemID="{94B5F06B-A71B-41AF-B5DF-43511D276808}">
  <ds:schemaRefs/>
</ds:datastoreItem>
</file>

<file path=customXml/itemProps46.xml><?xml version="1.0" encoding="utf-8"?>
<ds:datastoreItem xmlns:ds="http://schemas.openxmlformats.org/officeDocument/2006/customXml" ds:itemID="{72C60A6F-CBBE-47DC-9573-86F727135B2A}">
  <ds:schemaRefs/>
</ds:datastoreItem>
</file>

<file path=customXml/itemProps47.xml><?xml version="1.0" encoding="utf-8"?>
<ds:datastoreItem xmlns:ds="http://schemas.openxmlformats.org/officeDocument/2006/customXml" ds:itemID="{5459017E-7296-4240-A960-767BA0CF1401}">
  <ds:schemaRefs/>
</ds:datastoreItem>
</file>

<file path=customXml/itemProps48.xml><?xml version="1.0" encoding="utf-8"?>
<ds:datastoreItem xmlns:ds="http://schemas.openxmlformats.org/officeDocument/2006/customXml" ds:itemID="{1495301E-39BA-46F9-BA76-7AAF4BAB4E5F}">
  <ds:schemaRefs/>
</ds:datastoreItem>
</file>

<file path=customXml/itemProps49.xml><?xml version="1.0" encoding="utf-8"?>
<ds:datastoreItem xmlns:ds="http://schemas.openxmlformats.org/officeDocument/2006/customXml" ds:itemID="{C8993897-208A-47D8-91BD-4AE8346B9313}">
  <ds:schemaRefs/>
</ds:datastoreItem>
</file>

<file path=customXml/itemProps5.xml><?xml version="1.0" encoding="utf-8"?>
<ds:datastoreItem xmlns:ds="http://schemas.openxmlformats.org/officeDocument/2006/customXml" ds:itemID="{CE48FB5B-55A7-44C8-9B20-A70088670DE2}">
  <ds:schemaRefs/>
</ds:datastoreItem>
</file>

<file path=customXml/itemProps50.xml><?xml version="1.0" encoding="utf-8"?>
<ds:datastoreItem xmlns:ds="http://schemas.openxmlformats.org/officeDocument/2006/customXml" ds:itemID="{058ABDB1-93D2-467B-9F25-32D33165E94E}">
  <ds:schemaRefs/>
</ds:datastoreItem>
</file>

<file path=customXml/itemProps51.xml><?xml version="1.0" encoding="utf-8"?>
<ds:datastoreItem xmlns:ds="http://schemas.openxmlformats.org/officeDocument/2006/customXml" ds:itemID="{5015F6F9-7C1E-4BF0-9842-E988CFF5D2FF}">
  <ds:schemaRefs/>
</ds:datastoreItem>
</file>

<file path=customXml/itemProps52.xml><?xml version="1.0" encoding="utf-8"?>
<ds:datastoreItem xmlns:ds="http://schemas.openxmlformats.org/officeDocument/2006/customXml" ds:itemID="{93C9CBA6-ED6B-4EA9-9990-7A0E13CCE6D6}">
  <ds:schemaRefs/>
</ds:datastoreItem>
</file>

<file path=customXml/itemProps53.xml><?xml version="1.0" encoding="utf-8"?>
<ds:datastoreItem xmlns:ds="http://schemas.openxmlformats.org/officeDocument/2006/customXml" ds:itemID="{EA6807FD-3EAB-4C43-B87E-5ACCF94FEDF6}">
  <ds:schemaRefs/>
</ds:datastoreItem>
</file>

<file path=customXml/itemProps54.xml><?xml version="1.0" encoding="utf-8"?>
<ds:datastoreItem xmlns:ds="http://schemas.openxmlformats.org/officeDocument/2006/customXml" ds:itemID="{E2CEC5E4-4CA9-4CEB-8CCF-64ADB2DAB594}">
  <ds:schemaRefs/>
</ds:datastoreItem>
</file>

<file path=customXml/itemProps55.xml><?xml version="1.0" encoding="utf-8"?>
<ds:datastoreItem xmlns:ds="http://schemas.openxmlformats.org/officeDocument/2006/customXml" ds:itemID="{6D17B8EC-3DEB-4541-854C-E5A23C40477C}">
  <ds:schemaRefs/>
</ds:datastoreItem>
</file>

<file path=customXml/itemProps56.xml><?xml version="1.0" encoding="utf-8"?>
<ds:datastoreItem xmlns:ds="http://schemas.openxmlformats.org/officeDocument/2006/customXml" ds:itemID="{9A4E13B7-007C-4435-AEA1-AAED52ADEC0F}">
  <ds:schemaRefs/>
</ds:datastoreItem>
</file>

<file path=customXml/itemProps57.xml><?xml version="1.0" encoding="utf-8"?>
<ds:datastoreItem xmlns:ds="http://schemas.openxmlformats.org/officeDocument/2006/customXml" ds:itemID="{B2518448-F658-4949-AD84-8156004266AC}">
  <ds:schemaRefs/>
</ds:datastoreItem>
</file>

<file path=customXml/itemProps58.xml><?xml version="1.0" encoding="utf-8"?>
<ds:datastoreItem xmlns:ds="http://schemas.openxmlformats.org/officeDocument/2006/customXml" ds:itemID="{4858D511-E4EF-4E06-B099-AE94BE42A735}">
  <ds:schemaRefs/>
</ds:datastoreItem>
</file>

<file path=customXml/itemProps59.xml><?xml version="1.0" encoding="utf-8"?>
<ds:datastoreItem xmlns:ds="http://schemas.openxmlformats.org/officeDocument/2006/customXml" ds:itemID="{99FEC91C-2C12-48F7-A46D-3B4E88B99D62}">
  <ds:schemaRefs/>
</ds:datastoreItem>
</file>

<file path=customXml/itemProps6.xml><?xml version="1.0" encoding="utf-8"?>
<ds:datastoreItem xmlns:ds="http://schemas.openxmlformats.org/officeDocument/2006/customXml" ds:itemID="{CFD76AD5-1DF3-43E1-B219-A043C7E16705}">
  <ds:schemaRefs/>
</ds:datastoreItem>
</file>

<file path=customXml/itemProps60.xml><?xml version="1.0" encoding="utf-8"?>
<ds:datastoreItem xmlns:ds="http://schemas.openxmlformats.org/officeDocument/2006/customXml" ds:itemID="{3A3A97B0-DC5E-476A-BA87-C82DD139732B}">
  <ds:schemaRefs/>
</ds:datastoreItem>
</file>

<file path=customXml/itemProps61.xml><?xml version="1.0" encoding="utf-8"?>
<ds:datastoreItem xmlns:ds="http://schemas.openxmlformats.org/officeDocument/2006/customXml" ds:itemID="{1A9B8EE5-76D3-4F24-BCEB-9C2DA7411CE2}">
  <ds:schemaRefs/>
</ds:datastoreItem>
</file>

<file path=customXml/itemProps62.xml><?xml version="1.0" encoding="utf-8"?>
<ds:datastoreItem xmlns:ds="http://schemas.openxmlformats.org/officeDocument/2006/customXml" ds:itemID="{E202338C-424B-4155-9BE2-67FAE3AD6A37}">
  <ds:schemaRefs/>
</ds:datastoreItem>
</file>

<file path=customXml/itemProps63.xml><?xml version="1.0" encoding="utf-8"?>
<ds:datastoreItem xmlns:ds="http://schemas.openxmlformats.org/officeDocument/2006/customXml" ds:itemID="{7B81A06B-AF66-4D82-AFC9-857E26D6A26B}">
  <ds:schemaRefs/>
</ds:datastoreItem>
</file>

<file path=customXml/itemProps64.xml><?xml version="1.0" encoding="utf-8"?>
<ds:datastoreItem xmlns:ds="http://schemas.openxmlformats.org/officeDocument/2006/customXml" ds:itemID="{B3AB8851-7C6E-4E8B-BAA9-B22A0749382C}">
  <ds:schemaRefs/>
</ds:datastoreItem>
</file>

<file path=customXml/itemProps65.xml><?xml version="1.0" encoding="utf-8"?>
<ds:datastoreItem xmlns:ds="http://schemas.openxmlformats.org/officeDocument/2006/customXml" ds:itemID="{8394BBAB-0479-4E9C-9F4C-7A272EC024F4}">
  <ds:schemaRefs/>
</ds:datastoreItem>
</file>

<file path=customXml/itemProps66.xml><?xml version="1.0" encoding="utf-8"?>
<ds:datastoreItem xmlns:ds="http://schemas.openxmlformats.org/officeDocument/2006/customXml" ds:itemID="{ACB2AFE5-106F-4825-80DC-80F42297FD7A}">
  <ds:schemaRefs/>
</ds:datastoreItem>
</file>

<file path=customXml/itemProps67.xml><?xml version="1.0" encoding="utf-8"?>
<ds:datastoreItem xmlns:ds="http://schemas.openxmlformats.org/officeDocument/2006/customXml" ds:itemID="{1BCCFA6A-6D19-4697-890D-E0F420528803}">
  <ds:schemaRefs/>
</ds:datastoreItem>
</file>

<file path=customXml/itemProps68.xml><?xml version="1.0" encoding="utf-8"?>
<ds:datastoreItem xmlns:ds="http://schemas.openxmlformats.org/officeDocument/2006/customXml" ds:itemID="{4B6FE2A7-A4D8-4EED-9F92-E4B09E5F2358}">
  <ds:schemaRefs/>
</ds:datastoreItem>
</file>

<file path=customXml/itemProps69.xml><?xml version="1.0" encoding="utf-8"?>
<ds:datastoreItem xmlns:ds="http://schemas.openxmlformats.org/officeDocument/2006/customXml" ds:itemID="{C1DD2BA2-9498-4308-85BA-4F7A6D09294C}">
  <ds:schemaRefs/>
</ds:datastoreItem>
</file>

<file path=customXml/itemProps7.xml><?xml version="1.0" encoding="utf-8"?>
<ds:datastoreItem xmlns:ds="http://schemas.openxmlformats.org/officeDocument/2006/customXml" ds:itemID="{D1AB98B9-6199-4C7F-A6F7-39E35F5388CB}">
  <ds:schemaRefs/>
</ds:datastoreItem>
</file>

<file path=customXml/itemProps70.xml><?xml version="1.0" encoding="utf-8"?>
<ds:datastoreItem xmlns:ds="http://schemas.openxmlformats.org/officeDocument/2006/customXml" ds:itemID="{3C516E33-371B-4975-B0DE-49E823C5BDDA}">
  <ds:schemaRefs/>
</ds:datastoreItem>
</file>

<file path=customXml/itemProps71.xml><?xml version="1.0" encoding="utf-8"?>
<ds:datastoreItem xmlns:ds="http://schemas.openxmlformats.org/officeDocument/2006/customXml" ds:itemID="{EA42AAF5-07F1-4DD9-9E28-9C0656E9E1C3}">
  <ds:schemaRefs/>
</ds:datastoreItem>
</file>

<file path=customXml/itemProps8.xml><?xml version="1.0" encoding="utf-8"?>
<ds:datastoreItem xmlns:ds="http://schemas.openxmlformats.org/officeDocument/2006/customXml" ds:itemID="{C39D1B93-9B2A-4711-8464-BF3FB39AEDCB}">
  <ds:schemaRefs/>
</ds:datastoreItem>
</file>

<file path=customXml/itemProps9.xml><?xml version="1.0" encoding="utf-8"?>
<ds:datastoreItem xmlns:ds="http://schemas.openxmlformats.org/officeDocument/2006/customXml" ds:itemID="{F2E31E25-DFE6-483F-890F-FDED4256DFD9}">
  <ds:schemaRefs/>
</ds:datastoreItem>
</file>

<file path=docProps/app.xml><?xml version="1.0" encoding="utf-8"?>
<Properties xmlns="http://schemas.openxmlformats.org/officeDocument/2006/extended-properties" xmlns:vt="http://schemas.openxmlformats.org/officeDocument/2006/docPropsVTypes">
  <Template>UBSTemplafy_Screen169</Template>
  <TotalTime>0</TotalTime>
  <Words>2097</Words>
  <Application>Microsoft Office PowerPoint</Application>
  <PresentationFormat>Custom</PresentationFormat>
  <Paragraphs>217</Paragraphs>
  <Slides>13</Slides>
  <Notes>12</Notes>
  <HiddenSlides>0</HiddenSlides>
  <MMClips>0</MMClips>
  <ScaleCrop>false</ScaleCrop>
  <HeadingPairs>
    <vt:vector size="8" baseType="variant">
      <vt:variant>
        <vt:lpstr>Fonts Used</vt:lpstr>
      </vt:variant>
      <vt:variant>
        <vt:i4>9</vt:i4>
      </vt: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24" baseType="lpstr">
      <vt:lpstr>Arial Unicode MS</vt:lpstr>
      <vt:lpstr>Frutiger45Light</vt:lpstr>
      <vt:lpstr>Arial</vt:lpstr>
      <vt:lpstr>Frutiger 45 Light</vt:lpstr>
      <vt:lpstr>Frutiger 47 Light CN</vt:lpstr>
      <vt:lpstr>Frutiger 55 Roman</vt:lpstr>
      <vt:lpstr>Monotype Sorts</vt:lpstr>
      <vt:lpstr>Symbol</vt:lpstr>
      <vt:lpstr>Wingdings 2</vt:lpstr>
      <vt:lpstr>UBSTemplafy_Screen169</vt:lpstr>
      <vt:lpstr>think-cell Slide</vt:lpstr>
      <vt:lpstr>Hypothekarmarkt im Fokus</vt:lpstr>
      <vt:lpstr>Hypothekarmarkt Schweiz</vt:lpstr>
      <vt:lpstr>Margen – Wettbewerb verhindert starke Preisanstiege</vt:lpstr>
      <vt:lpstr>Vier Einflussfaktoren</vt:lpstr>
      <vt:lpstr>            Basel III – Risiko wird teurer</vt:lpstr>
      <vt:lpstr>        Liquidität – weiter knapp</vt:lpstr>
      <vt:lpstr>      Finanzmarktaufsicht – weniger Spielraum</vt:lpstr>
      <vt:lpstr>PowerPoint Presentation</vt:lpstr>
      <vt:lpstr>          Eigenmietwert – Schulden werden teurer</vt:lpstr>
      <vt:lpstr> Eigenmietwert – Buy-to-let wird risikoreicher</vt:lpstr>
      <vt:lpstr>Contact</vt:lpstr>
      <vt:lpstr>Risikohinweise</vt:lpstr>
      <vt:lpstr>Risikohinweise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Holzhey, Matthias</cp:lastModifiedBy>
  <cp:revision>6</cp:revision>
  <dcterms:modified xsi:type="dcterms:W3CDTF">2025-11-26T14:38:28Z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0c1e85bf-ac82-4d95-8ebe-b1488d74b05a_Enabled">
    <vt:lpwstr>true</vt:lpwstr>
  </property>
  <property fmtid="{D5CDD505-2E9C-101B-9397-08002B2CF9AE}" pid="3" name="MSIP_Label_0c1e85bf-ac82-4d95-8ebe-b1488d74b05a_SetDate">
    <vt:lpwstr>2025-11-10T16:25:30Z</vt:lpwstr>
  </property>
  <property fmtid="{D5CDD505-2E9C-101B-9397-08002B2CF9AE}" pid="4" name="MSIP_Label_0c1e85bf-ac82-4d95-8ebe-b1488d74b05a_Method">
    <vt:lpwstr>Privileged</vt:lpwstr>
  </property>
  <property fmtid="{D5CDD505-2E9C-101B-9397-08002B2CF9AE}" pid="5" name="MSIP_Label_0c1e85bf-ac82-4d95-8ebe-b1488d74b05a_Name">
    <vt:lpwstr>0c1e85bf-ac82-4d95-8ebe-b1488d74b05a</vt:lpwstr>
  </property>
  <property fmtid="{D5CDD505-2E9C-101B-9397-08002B2CF9AE}" pid="6" name="MSIP_Label_0c1e85bf-ac82-4d95-8ebe-b1488d74b05a_SiteId">
    <vt:lpwstr>fb6ea403-7cf1-4905-810a-fe5547e98204</vt:lpwstr>
  </property>
  <property fmtid="{D5CDD505-2E9C-101B-9397-08002B2CF9AE}" pid="7" name="MSIP_Label_0c1e85bf-ac82-4d95-8ebe-b1488d74b05a_ActionId">
    <vt:lpwstr>4fed7a58-017b-47c6-8187-d43d15f84db6</vt:lpwstr>
  </property>
  <property fmtid="{D5CDD505-2E9C-101B-9397-08002B2CF9AE}" pid="8" name="MSIP_Label_0c1e85bf-ac82-4d95-8ebe-b1488d74b05a_ContentBits">
    <vt:lpwstr>0</vt:lpwstr>
  </property>
  <property fmtid="{D5CDD505-2E9C-101B-9397-08002B2CF9AE}" pid="9" name="MSIP_Label_0c1e85bf-ac82-4d95-8ebe-b1488d74b05a_Tag">
    <vt:lpwstr>10, 0, 1, 1</vt:lpwstr>
  </property>
</Properties>
</file>